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media/image13.svg" ContentType="image/svg+xml"/>
  <Override PartName="/ppt/media/image15.svg" ContentType="image/svg+xml"/>
  <Override PartName="/ppt/media/image4.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 id="2147483666" r:id="rId3"/>
    <p:sldMasterId id="2147483668" r:id="rId4"/>
    <p:sldMasterId id="2147483671" r:id="rId5"/>
    <p:sldMasterId id="2147483674" r:id="rId6"/>
    <p:sldMasterId id="2147483676" r:id="rId7"/>
    <p:sldMasterId id="2147483679" r:id="rId8"/>
    <p:sldMasterId id="2147483681" r:id="rId9"/>
  </p:sldMasterIdLst>
  <p:notesMasterIdLst>
    <p:notesMasterId r:id="rId13"/>
  </p:notesMasterIdLst>
  <p:handoutMasterIdLst>
    <p:handoutMasterId r:id="rId22"/>
  </p:handoutMasterIdLst>
  <p:sldIdLst>
    <p:sldId id="256" r:id="rId10"/>
    <p:sldId id="257" r:id="rId11"/>
    <p:sldId id="267" r:id="rId12"/>
    <p:sldId id="271" r:id="rId14"/>
    <p:sldId id="283" r:id="rId15"/>
    <p:sldId id="279" r:id="rId16"/>
    <p:sldId id="280" r:id="rId17"/>
    <p:sldId id="281" r:id="rId18"/>
    <p:sldId id="285" r:id="rId19"/>
    <p:sldId id="286" r:id="rId20"/>
    <p:sldId id="289" r:id="rId21"/>
  </p:sldIdLst>
  <p:sldSz cx="12192000" cy="6858000"/>
  <p:notesSz cx="6858000" cy="9144000"/>
  <p:embeddedFontLst>
    <p:embeddedFont>
      <p:font typeface="Corbel" panose="020B0503020204020204" charset="0"/>
      <p:regular r:id="rId26"/>
      <p:bold r:id="rId27"/>
      <p:italic r:id="rId28"/>
      <p:boldItalic r:id="rId29"/>
    </p:embeddedFont>
    <p:embeddedFont>
      <p:font typeface="Calibri" panose="020F0502020204030204" charset="0"/>
      <p:regular r:id="rId30"/>
      <p:bold r:id="rId31"/>
      <p:italic r:id="rId32"/>
      <p:boldItalic r:id="rId33"/>
    </p:embeddedFont>
    <p:embeddedFont>
      <p:font typeface="Inter" panose="02000503000000020004" charset="0"/>
      <p:regular r:id="rId34"/>
      <p:bold r:id="rId35"/>
    </p:embeddedFont>
    <p:embeddedFont>
      <p:font typeface="Lato" panose="020F0502020204030203" charset="0"/>
      <p:regular r:id="rId36"/>
    </p:embeddedFont>
    <p:embeddedFont>
      <p:font typeface="Manrope ExtraBold" charset="0"/>
      <p:bold r:id="rId37"/>
    </p:embeddedFont>
    <p:embeddedFont>
      <p:font typeface="Mali" panose="00000500000000000000" charset="0"/>
      <p:regular r:id="rId38"/>
    </p:embeddedFont>
    <p:embeddedFont>
      <p:font typeface="Mali SemiBold" panose="00000700000000000000" charset="0"/>
      <p:bold r:id="rId39"/>
    </p:embeddedFont>
  </p:embeddedFontLst>
  <p:custDataLst>
    <p:tags r:id="rId40"/>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17" autoAdjust="0"/>
    <p:restoredTop sz="94660"/>
  </p:normalViewPr>
  <p:slideViewPr>
    <p:cSldViewPr snapToGrid="0">
      <p:cViewPr>
        <p:scale>
          <a:sx n="69" d="100"/>
          <a:sy n="69" d="100"/>
        </p:scale>
        <p:origin x="1392" y="324"/>
      </p:cViewPr>
      <p:guideLst/>
    </p:cSldViewPr>
  </p:slideViewPr>
  <p:notesTextViewPr>
    <p:cViewPr>
      <p:scale>
        <a:sx n="1" d="1"/>
        <a:sy n="1" d="1"/>
      </p:scale>
      <p:origin x="0" y="0"/>
    </p:cViewPr>
  </p:notesTextViewPr>
  <p:notesViewPr>
    <p:cSldViewPr snapToGrid="0">
      <p:cViewPr varScale="1">
        <p:scale>
          <a:sx n="74" d="100"/>
          <a:sy n="74" d="100"/>
        </p:scale>
        <p:origin x="3150" y="78"/>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0" Type="http://schemas.openxmlformats.org/officeDocument/2006/relationships/tags" Target="tags/tag205.xml"/><Relationship Id="rId4" Type="http://schemas.openxmlformats.org/officeDocument/2006/relationships/slideMaster" Target="slideMasters/slideMaster3.xml"/><Relationship Id="rId39" Type="http://schemas.openxmlformats.org/officeDocument/2006/relationships/font" Target="fonts/font14.fntdata"/><Relationship Id="rId38" Type="http://schemas.openxmlformats.org/officeDocument/2006/relationships/font" Target="fonts/font13.fntdata"/><Relationship Id="rId37" Type="http://schemas.openxmlformats.org/officeDocument/2006/relationships/font" Target="fonts/font12.fntdata"/><Relationship Id="rId36" Type="http://schemas.openxmlformats.org/officeDocument/2006/relationships/font" Target="fonts/font11.fntdata"/><Relationship Id="rId35" Type="http://schemas.openxmlformats.org/officeDocument/2006/relationships/font" Target="fonts/font10.fntdata"/><Relationship Id="rId34" Type="http://schemas.openxmlformats.org/officeDocument/2006/relationships/font" Target="fonts/font9.fntdata"/><Relationship Id="rId33" Type="http://schemas.openxmlformats.org/officeDocument/2006/relationships/font" Target="fonts/font8.fntdata"/><Relationship Id="rId32" Type="http://schemas.openxmlformats.org/officeDocument/2006/relationships/font" Target="fonts/font7.fntdata"/><Relationship Id="rId31" Type="http://schemas.openxmlformats.org/officeDocument/2006/relationships/font" Target="fonts/font6.fntdata"/><Relationship Id="rId30" Type="http://schemas.openxmlformats.org/officeDocument/2006/relationships/font" Target="fonts/font5.fntdata"/><Relationship Id="rId3" Type="http://schemas.openxmlformats.org/officeDocument/2006/relationships/slideMaster" Target="slideMasters/slideMaster2.xml"/><Relationship Id="rId29" Type="http://schemas.openxmlformats.org/officeDocument/2006/relationships/font" Target="fonts/font4.fntdata"/><Relationship Id="rId28" Type="http://schemas.openxmlformats.org/officeDocument/2006/relationships/font" Target="fonts/font3.fntdata"/><Relationship Id="rId27" Type="http://schemas.openxmlformats.org/officeDocument/2006/relationships/font" Target="fonts/font2.fntdata"/><Relationship Id="rId26" Type="http://schemas.openxmlformats.org/officeDocument/2006/relationships/font" Target="fonts/font1.fntdata"/><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slide" Target="slides/slide11.xml"/><Relationship Id="rId20" Type="http://schemas.openxmlformats.org/officeDocument/2006/relationships/slide" Target="slides/slide10.xml"/><Relationship Id="rId2" Type="http://schemas.openxmlformats.org/officeDocument/2006/relationships/theme" Target="theme/theme1.xml"/><Relationship Id="rId19" Type="http://schemas.openxmlformats.org/officeDocument/2006/relationships/slide" Target="slides/slide9.xml"/><Relationship Id="rId18" Type="http://schemas.openxmlformats.org/officeDocument/2006/relationships/slide" Target="slides/slide8.xml"/><Relationship Id="rId17" Type="http://schemas.openxmlformats.org/officeDocument/2006/relationships/slide" Target="slides/slide7.xml"/><Relationship Id="rId16" Type="http://schemas.openxmlformats.org/officeDocument/2006/relationships/slide" Target="slides/slide6.xml"/><Relationship Id="rId15" Type="http://schemas.openxmlformats.org/officeDocument/2006/relationships/slide" Target="slides/slide5.xml"/><Relationship Id="rId14" Type="http://schemas.openxmlformats.org/officeDocument/2006/relationships/slide" Target="slides/slide4.xml"/><Relationship Id="rId13" Type="http://schemas.openxmlformats.org/officeDocument/2006/relationships/notesMaster" Target="notesMasters/notesMaster1.xml"/><Relationship Id="rId12" Type="http://schemas.openxmlformats.org/officeDocument/2006/relationships/slide" Target="slides/slide3.xml"/><Relationship Id="rId11" Type="http://schemas.openxmlformats.org/officeDocument/2006/relationships/slide" Target="slides/slide2.xml"/><Relationship Id="rId10" Type="http://schemas.openxmlformats.org/officeDocument/2006/relationships/slide" Target="slides/slide1.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801553-5374-48B5-9CD9-7661B923C95D}"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6F5017-2A35-4E5A-9DEE-631AF9E80A22}"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39A5F825-9C29-43CC-BB96-80A60E9689F0}"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A854497E-5DF4-4689-8E16-4C24A7DA9425}"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image" Target="../media/image2.png"/><Relationship Id="rId3" Type="http://schemas.openxmlformats.org/officeDocument/2006/relationships/tags" Target="../tags/tag2.xml"/><Relationship Id="rId2" Type="http://schemas.openxmlformats.org/officeDocument/2006/relationships/tags" Target="../tags/tag1.xml"/><Relationship Id="rId16" Type="http://schemas.openxmlformats.org/officeDocument/2006/relationships/tags" Target="../tags/tag12.xml"/><Relationship Id="rId15" Type="http://schemas.openxmlformats.org/officeDocument/2006/relationships/tags" Target="../tags/tag11.xml"/><Relationship Id="rId14" Type="http://schemas.openxmlformats.org/officeDocument/2006/relationships/tags" Target="../tags/tag10.xml"/><Relationship Id="rId13" Type="http://schemas.openxmlformats.org/officeDocument/2006/relationships/tags" Target="../tags/tag9.xml"/><Relationship Id="rId12" Type="http://schemas.openxmlformats.org/officeDocument/2006/relationships/image" Target="../media/image4.svg"/><Relationship Id="rId11" Type="http://schemas.openxmlformats.org/officeDocument/2006/relationships/image" Target="../media/image3.png"/><Relationship Id="rId10" Type="http://schemas.openxmlformats.org/officeDocument/2006/relationships/tags" Target="../tags/tag8.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28.xml"/><Relationship Id="rId8" Type="http://schemas.openxmlformats.org/officeDocument/2006/relationships/tags" Target="../tags/tag27.xml"/><Relationship Id="rId7" Type="http://schemas.openxmlformats.org/officeDocument/2006/relationships/tags" Target="../tags/tag26.xml"/><Relationship Id="rId6" Type="http://schemas.openxmlformats.org/officeDocument/2006/relationships/tags" Target="../tags/tag25.xml"/><Relationship Id="rId5" Type="http://schemas.openxmlformats.org/officeDocument/2006/relationships/image" Target="../media/image6.png"/><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5" Type="http://schemas.openxmlformats.org/officeDocument/2006/relationships/image" Target="../media/image8.svg"/><Relationship Id="rId14" Type="http://schemas.openxmlformats.org/officeDocument/2006/relationships/image" Target="../media/image7.png"/><Relationship Id="rId13" Type="http://schemas.openxmlformats.org/officeDocument/2006/relationships/tags" Target="../tags/tag30.xml"/><Relationship Id="rId12" Type="http://schemas.openxmlformats.org/officeDocument/2006/relationships/image" Target="../media/image4.svg"/><Relationship Id="rId11" Type="http://schemas.openxmlformats.org/officeDocument/2006/relationships/image" Target="../media/image3.png"/><Relationship Id="rId10" Type="http://schemas.openxmlformats.org/officeDocument/2006/relationships/tags" Target="../tags/tag29.xm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50.xml"/><Relationship Id="rId8" Type="http://schemas.openxmlformats.org/officeDocument/2006/relationships/tags" Target="../tags/tag49.xml"/><Relationship Id="rId7" Type="http://schemas.openxmlformats.org/officeDocument/2006/relationships/tags" Target="../tags/tag48.xml"/><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2" Type="http://schemas.openxmlformats.org/officeDocument/2006/relationships/tags" Target="../tags/tag53.xml"/><Relationship Id="rId11" Type="http://schemas.openxmlformats.org/officeDocument/2006/relationships/tags" Target="../tags/tag52.xml"/><Relationship Id="rId10" Type="http://schemas.openxmlformats.org/officeDocument/2006/relationships/tags" Target="../tags/tag51.xml"/><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image" Target="../media/image9.png"/><Relationship Id="rId2" Type="http://schemas.openxmlformats.org/officeDocument/2006/relationships/tags" Target="../tags/tag65.xml"/><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4" Type="http://schemas.openxmlformats.org/officeDocument/2006/relationships/tags" Target="../tags/tag76.xml"/><Relationship Id="rId3" Type="http://schemas.openxmlformats.org/officeDocument/2006/relationships/image" Target="../media/image10.png"/><Relationship Id="rId2" Type="http://schemas.openxmlformats.org/officeDocument/2006/relationships/tags" Target="../tags/tag75.xml"/><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4" Type="http://schemas.openxmlformats.org/officeDocument/2006/relationships/tags" Target="../tags/tag79.xml"/><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94.xml"/><Relationship Id="rId8" Type="http://schemas.openxmlformats.org/officeDocument/2006/relationships/tags" Target="../tags/tag93.xml"/><Relationship Id="rId7" Type="http://schemas.openxmlformats.org/officeDocument/2006/relationships/tags" Target="../tags/tag92.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tags" Target="../tags/tag87.xml"/><Relationship Id="rId16" Type="http://schemas.openxmlformats.org/officeDocument/2006/relationships/tags" Target="../tags/tag100.xml"/><Relationship Id="rId15" Type="http://schemas.openxmlformats.org/officeDocument/2006/relationships/tags" Target="../tags/tag99.xml"/><Relationship Id="rId14" Type="http://schemas.openxmlformats.org/officeDocument/2006/relationships/tags" Target="../tags/tag98.xml"/><Relationship Id="rId13" Type="http://schemas.openxmlformats.org/officeDocument/2006/relationships/tags" Target="../tags/tag97.xml"/><Relationship Id="rId12" Type="http://schemas.openxmlformats.org/officeDocument/2006/relationships/image" Target="../media/image11.png"/><Relationship Id="rId11" Type="http://schemas.openxmlformats.org/officeDocument/2006/relationships/tags" Target="../tags/tag96.xml"/><Relationship Id="rId10" Type="http://schemas.openxmlformats.org/officeDocument/2006/relationships/tags" Target="../tags/tag95.xml"/><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tags" Target="../tags/tag115.xml"/><Relationship Id="rId7" Type="http://schemas.openxmlformats.org/officeDocument/2006/relationships/tags" Target="../tags/tag114.xml"/><Relationship Id="rId6" Type="http://schemas.openxmlformats.org/officeDocument/2006/relationships/tags" Target="../tags/tag113.xml"/><Relationship Id="rId5" Type="http://schemas.openxmlformats.org/officeDocument/2006/relationships/tags" Target="../tags/tag112.xml"/><Relationship Id="rId4" Type="http://schemas.openxmlformats.org/officeDocument/2006/relationships/tags" Target="../tags/tag111.xml"/><Relationship Id="rId3" Type="http://schemas.openxmlformats.org/officeDocument/2006/relationships/tags" Target="../tags/tag110.xml"/><Relationship Id="rId27" Type="http://schemas.openxmlformats.org/officeDocument/2006/relationships/tags" Target="../tags/tag130.xml"/><Relationship Id="rId26" Type="http://schemas.openxmlformats.org/officeDocument/2006/relationships/tags" Target="../tags/tag129.xml"/><Relationship Id="rId25" Type="http://schemas.openxmlformats.org/officeDocument/2006/relationships/tags" Target="../tags/tag128.xml"/><Relationship Id="rId24" Type="http://schemas.openxmlformats.org/officeDocument/2006/relationships/tags" Target="../tags/tag127.xml"/><Relationship Id="rId23" Type="http://schemas.openxmlformats.org/officeDocument/2006/relationships/tags" Target="../tags/tag126.xml"/><Relationship Id="rId22" Type="http://schemas.openxmlformats.org/officeDocument/2006/relationships/image" Target="../media/image15.svg"/><Relationship Id="rId21" Type="http://schemas.openxmlformats.org/officeDocument/2006/relationships/image" Target="../media/image14.png"/><Relationship Id="rId20" Type="http://schemas.openxmlformats.org/officeDocument/2006/relationships/tags" Target="../tags/tag125.xml"/><Relationship Id="rId2" Type="http://schemas.openxmlformats.org/officeDocument/2006/relationships/tags" Target="../tags/tag109.xml"/><Relationship Id="rId19" Type="http://schemas.openxmlformats.org/officeDocument/2006/relationships/tags" Target="../tags/tag124.xml"/><Relationship Id="rId18" Type="http://schemas.openxmlformats.org/officeDocument/2006/relationships/tags" Target="../tags/tag123.xml"/><Relationship Id="rId17" Type="http://schemas.openxmlformats.org/officeDocument/2006/relationships/tags" Target="../tags/tag122.xml"/><Relationship Id="rId16" Type="http://schemas.openxmlformats.org/officeDocument/2006/relationships/tags" Target="../tags/tag121.xml"/><Relationship Id="rId15" Type="http://schemas.openxmlformats.org/officeDocument/2006/relationships/tags" Target="../tags/tag120.xml"/><Relationship Id="rId14" Type="http://schemas.openxmlformats.org/officeDocument/2006/relationships/tags" Target="../tags/tag119.xml"/><Relationship Id="rId13" Type="http://schemas.openxmlformats.org/officeDocument/2006/relationships/tags" Target="../tags/tag118.xml"/><Relationship Id="rId12" Type="http://schemas.openxmlformats.org/officeDocument/2006/relationships/tags" Target="../tags/tag117.xml"/><Relationship Id="rId11" Type="http://schemas.openxmlformats.org/officeDocument/2006/relationships/tags" Target="../tags/tag116.xml"/><Relationship Id="rId10" Type="http://schemas.openxmlformats.org/officeDocument/2006/relationships/image" Target="../media/image13.svg"/><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B61BEF0D-F0BB-DE4B-95CE-6DB70DBA9567}"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endParaRPr lang="en-US" sz="8000" dirty="0">
              <a:solidFill>
                <a:schemeClr val="tx1"/>
              </a:solidFill>
              <a:effectLst/>
            </a:endParaRP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endParaRPr lang="en-US" sz="8000" dirty="0">
              <a:solidFill>
                <a:schemeClr val="tx1"/>
              </a:solidFill>
              <a:effectLst/>
            </a:endParaRP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endParaRPr lang="en-US"/>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endParaRPr lang="en-US"/>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sp>
        <p:nvSpPr>
          <p:cNvPr id="15" name="任意多边形: 形状 14"/>
          <p:cNvSpPr/>
          <p:nvPr userDrawn="1">
            <p:custDataLst>
              <p:tags r:id="rId2"/>
            </p:custDataLst>
          </p:nvPr>
        </p:nvSpPr>
        <p:spPr>
          <a:xfrm>
            <a:off x="0" y="2119364"/>
            <a:ext cx="10051802" cy="4738636"/>
          </a:xfrm>
          <a:custGeom>
            <a:avLst/>
            <a:gdLst>
              <a:gd name="connsiteX0" fmla="*/ 1567156 w 10051802"/>
              <a:gd name="connsiteY0" fmla="*/ 0 h 4738636"/>
              <a:gd name="connsiteX1" fmla="*/ 10051802 w 10051802"/>
              <a:gd name="connsiteY1" fmla="*/ 4738636 h 4738636"/>
              <a:gd name="connsiteX2" fmla="*/ 3528618 w 10051802"/>
              <a:gd name="connsiteY2" fmla="*/ 4738636 h 4738636"/>
              <a:gd name="connsiteX3" fmla="*/ 0 w 10051802"/>
              <a:gd name="connsiteY3" fmla="*/ 2471302 h 4738636"/>
              <a:gd name="connsiteX4" fmla="*/ 0 w 10051802"/>
              <a:gd name="connsiteY4" fmla="*/ 1178112 h 4738636"/>
              <a:gd name="connsiteX5" fmla="*/ 1567156 w 10051802"/>
              <a:gd name="connsiteY5" fmla="*/ 133802 h 4738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1802" h="4738636">
                <a:moveTo>
                  <a:pt x="1567156" y="0"/>
                </a:moveTo>
                <a:lnTo>
                  <a:pt x="10051802" y="4738636"/>
                </a:lnTo>
                <a:lnTo>
                  <a:pt x="3528618" y="4738636"/>
                </a:lnTo>
                <a:lnTo>
                  <a:pt x="0" y="2471302"/>
                </a:lnTo>
                <a:lnTo>
                  <a:pt x="0" y="1178112"/>
                </a:lnTo>
                <a:lnTo>
                  <a:pt x="1567156" y="1338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00"/>
            <a:endParaRPr lang="en-US">
              <a:latin typeface="Arial" panose="020B0604020202020204" pitchFamily="34" charset="0"/>
              <a:sym typeface="Arial" panose="020B0604020202020204" pitchFamily="34" charset="0"/>
            </a:endParaRPr>
          </a:p>
        </p:txBody>
      </p:sp>
      <p:pic>
        <p:nvPicPr>
          <p:cNvPr id="9" name="@png_pic"/>
          <p:cNvPicPr>
            <a:picLocks noChangeAspect="1"/>
          </p:cNvPicPr>
          <p:nvPr userDrawn="1">
            <p:custDataLst>
              <p:tags r:id="rId3"/>
            </p:custDataLst>
          </p:nvPr>
        </p:nvPicPr>
        <p:blipFill>
          <a:blip r:embed="rId4"/>
          <a:stretch>
            <a:fillRect/>
          </a:stretch>
        </p:blipFill>
        <p:spPr>
          <a:xfrm>
            <a:off x="0" y="1945541"/>
            <a:ext cx="11811000" cy="4912459"/>
          </a:xfrm>
          <a:prstGeom prst="rect">
            <a:avLst/>
          </a:prstGeom>
          <a:noFill/>
        </p:spPr>
      </p:pic>
      <p:sp>
        <p:nvSpPr>
          <p:cNvPr id="25" name="任意多边形: 形状 24"/>
          <p:cNvSpPr/>
          <p:nvPr userDrawn="1">
            <p:custDataLst>
              <p:tags r:id="rId5"/>
            </p:custDataLst>
          </p:nvPr>
        </p:nvSpPr>
        <p:spPr>
          <a:xfrm>
            <a:off x="10829425" y="528589"/>
            <a:ext cx="509134" cy="128430"/>
          </a:xfrm>
          <a:custGeom>
            <a:avLst/>
            <a:gdLst>
              <a:gd name="connsiteX0" fmla="*/ 381850 w 509134"/>
              <a:gd name="connsiteY0" fmla="*/ 64215 h 128430"/>
              <a:gd name="connsiteX1" fmla="*/ 445492 w 509134"/>
              <a:gd name="connsiteY1" fmla="*/ 64215 h 128430"/>
              <a:gd name="connsiteX2" fmla="*/ 445492 w 509134"/>
              <a:gd name="connsiteY2" fmla="*/ 128430 h 128430"/>
              <a:gd name="connsiteX3" fmla="*/ 381850 w 509134"/>
              <a:gd name="connsiteY3" fmla="*/ 128430 h 128430"/>
              <a:gd name="connsiteX4" fmla="*/ 127283 w 509134"/>
              <a:gd name="connsiteY4" fmla="*/ 64215 h 128430"/>
              <a:gd name="connsiteX5" fmla="*/ 190925 w 509134"/>
              <a:gd name="connsiteY5" fmla="*/ 64215 h 128430"/>
              <a:gd name="connsiteX6" fmla="*/ 190925 w 509134"/>
              <a:gd name="connsiteY6" fmla="*/ 128430 h 128430"/>
              <a:gd name="connsiteX7" fmla="*/ 127283 w 509134"/>
              <a:gd name="connsiteY7" fmla="*/ 128430 h 128430"/>
              <a:gd name="connsiteX8" fmla="*/ 445492 w 509134"/>
              <a:gd name="connsiteY8" fmla="*/ 0 h 128430"/>
              <a:gd name="connsiteX9" fmla="*/ 509134 w 509134"/>
              <a:gd name="connsiteY9" fmla="*/ 0 h 128430"/>
              <a:gd name="connsiteX10" fmla="*/ 509134 w 509134"/>
              <a:gd name="connsiteY10" fmla="*/ 64215 h 128430"/>
              <a:gd name="connsiteX11" fmla="*/ 445492 w 509134"/>
              <a:gd name="connsiteY11" fmla="*/ 64215 h 128430"/>
              <a:gd name="connsiteX12" fmla="*/ 318208 w 509134"/>
              <a:gd name="connsiteY12" fmla="*/ 0 h 128430"/>
              <a:gd name="connsiteX13" fmla="*/ 381850 w 509134"/>
              <a:gd name="connsiteY13" fmla="*/ 0 h 128430"/>
              <a:gd name="connsiteX14" fmla="*/ 381850 w 509134"/>
              <a:gd name="connsiteY14" fmla="*/ 64215 h 128430"/>
              <a:gd name="connsiteX15" fmla="*/ 318209 w 509134"/>
              <a:gd name="connsiteY15" fmla="*/ 64215 h 128430"/>
              <a:gd name="connsiteX16" fmla="*/ 318209 w 509134"/>
              <a:gd name="connsiteY16" fmla="*/ 128430 h 128430"/>
              <a:gd name="connsiteX17" fmla="*/ 254567 w 509134"/>
              <a:gd name="connsiteY17" fmla="*/ 128430 h 128430"/>
              <a:gd name="connsiteX18" fmla="*/ 254567 w 509134"/>
              <a:gd name="connsiteY18" fmla="*/ 64215 h 128430"/>
              <a:gd name="connsiteX19" fmla="*/ 318208 w 509134"/>
              <a:gd name="connsiteY19" fmla="*/ 64215 h 128430"/>
              <a:gd name="connsiteX20" fmla="*/ 190925 w 509134"/>
              <a:gd name="connsiteY20" fmla="*/ 0 h 128430"/>
              <a:gd name="connsiteX21" fmla="*/ 254567 w 509134"/>
              <a:gd name="connsiteY21" fmla="*/ 0 h 128430"/>
              <a:gd name="connsiteX22" fmla="*/ 254567 w 509134"/>
              <a:gd name="connsiteY22" fmla="*/ 64215 h 128430"/>
              <a:gd name="connsiteX23" fmla="*/ 190925 w 509134"/>
              <a:gd name="connsiteY23" fmla="*/ 64215 h 128430"/>
              <a:gd name="connsiteX24" fmla="*/ 63641 w 509134"/>
              <a:gd name="connsiteY24" fmla="*/ 0 h 128430"/>
              <a:gd name="connsiteX25" fmla="*/ 127283 w 509134"/>
              <a:gd name="connsiteY25" fmla="*/ 0 h 128430"/>
              <a:gd name="connsiteX26" fmla="*/ 127283 w 509134"/>
              <a:gd name="connsiteY26" fmla="*/ 64215 h 128430"/>
              <a:gd name="connsiteX27" fmla="*/ 63642 w 509134"/>
              <a:gd name="connsiteY27" fmla="*/ 64215 h 128430"/>
              <a:gd name="connsiteX28" fmla="*/ 63642 w 509134"/>
              <a:gd name="connsiteY28" fmla="*/ 128430 h 128430"/>
              <a:gd name="connsiteX29" fmla="*/ 0 w 509134"/>
              <a:gd name="connsiteY29" fmla="*/ 128430 h 128430"/>
              <a:gd name="connsiteX30" fmla="*/ 0 w 509134"/>
              <a:gd name="connsiteY30" fmla="*/ 64215 h 128430"/>
              <a:gd name="connsiteX31" fmla="*/ 63641 w 509134"/>
              <a:gd name="connsiteY31" fmla="*/ 64215 h 128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09134" h="128430">
                <a:moveTo>
                  <a:pt x="381850" y="64215"/>
                </a:moveTo>
                <a:lnTo>
                  <a:pt x="445492" y="64215"/>
                </a:lnTo>
                <a:lnTo>
                  <a:pt x="445492" y="128430"/>
                </a:lnTo>
                <a:lnTo>
                  <a:pt x="381850" y="128430"/>
                </a:lnTo>
                <a:close/>
                <a:moveTo>
                  <a:pt x="127283" y="64215"/>
                </a:moveTo>
                <a:lnTo>
                  <a:pt x="190925" y="64215"/>
                </a:lnTo>
                <a:lnTo>
                  <a:pt x="190925" y="128430"/>
                </a:lnTo>
                <a:lnTo>
                  <a:pt x="127283" y="128430"/>
                </a:lnTo>
                <a:close/>
                <a:moveTo>
                  <a:pt x="445492" y="0"/>
                </a:moveTo>
                <a:lnTo>
                  <a:pt x="509134" y="0"/>
                </a:lnTo>
                <a:lnTo>
                  <a:pt x="509134" y="64215"/>
                </a:lnTo>
                <a:lnTo>
                  <a:pt x="445492" y="64215"/>
                </a:lnTo>
                <a:close/>
                <a:moveTo>
                  <a:pt x="318208" y="0"/>
                </a:moveTo>
                <a:lnTo>
                  <a:pt x="381850" y="0"/>
                </a:lnTo>
                <a:lnTo>
                  <a:pt x="381850" y="64215"/>
                </a:lnTo>
                <a:lnTo>
                  <a:pt x="318209" y="64215"/>
                </a:lnTo>
                <a:lnTo>
                  <a:pt x="318209" y="128430"/>
                </a:lnTo>
                <a:lnTo>
                  <a:pt x="254567" y="128430"/>
                </a:lnTo>
                <a:lnTo>
                  <a:pt x="254567" y="64215"/>
                </a:lnTo>
                <a:lnTo>
                  <a:pt x="318208" y="64215"/>
                </a:lnTo>
                <a:close/>
                <a:moveTo>
                  <a:pt x="190925" y="0"/>
                </a:moveTo>
                <a:lnTo>
                  <a:pt x="254567" y="0"/>
                </a:lnTo>
                <a:lnTo>
                  <a:pt x="254567" y="64215"/>
                </a:lnTo>
                <a:lnTo>
                  <a:pt x="190925" y="64215"/>
                </a:lnTo>
                <a:close/>
                <a:moveTo>
                  <a:pt x="63641" y="0"/>
                </a:moveTo>
                <a:lnTo>
                  <a:pt x="127283" y="0"/>
                </a:lnTo>
                <a:lnTo>
                  <a:pt x="127283" y="64215"/>
                </a:lnTo>
                <a:lnTo>
                  <a:pt x="63642" y="64215"/>
                </a:lnTo>
                <a:lnTo>
                  <a:pt x="63642" y="128430"/>
                </a:lnTo>
                <a:lnTo>
                  <a:pt x="0" y="128430"/>
                </a:lnTo>
                <a:lnTo>
                  <a:pt x="0" y="64215"/>
                </a:lnTo>
                <a:lnTo>
                  <a:pt x="63641" y="64215"/>
                </a:lnTo>
                <a:close/>
              </a:path>
            </a:pathLst>
          </a:custGeom>
          <a:solidFill>
            <a:schemeClr val="accent1"/>
          </a:solidFill>
          <a:ln w="6310" cap="flat">
            <a:noFill/>
            <a:prstDash val="solid"/>
            <a:miter/>
          </a:ln>
        </p:spPr>
        <p:txBody>
          <a:bodyPr rtlCol="0" anchor="ctr"/>
          <a:lstStyle/>
          <a:p>
            <a:pPr defTabSz="914400"/>
            <a:endParaRPr lang="en-US">
              <a:latin typeface="Arial" panose="020B0604020202020204" pitchFamily="34" charset="0"/>
              <a:sym typeface="Arial" panose="020B0604020202020204" pitchFamily="34" charset="0"/>
            </a:endParaRPr>
          </a:p>
        </p:txBody>
      </p:sp>
      <p:sp>
        <p:nvSpPr>
          <p:cNvPr id="2" name="标题 1"/>
          <p:cNvSpPr>
            <a:spLocks noGrp="1"/>
          </p:cNvSpPr>
          <p:nvPr>
            <p:ph type="ctrTitle" hasCustomPrompt="1"/>
            <p:custDataLst>
              <p:tags r:id="rId6"/>
            </p:custDataLst>
          </p:nvPr>
        </p:nvSpPr>
        <p:spPr>
          <a:xfrm>
            <a:off x="4762500" y="997585"/>
            <a:ext cx="6576060" cy="2600960"/>
          </a:xfrm>
        </p:spPr>
        <p:txBody>
          <a:bodyPr anchor="b">
            <a:normAutofit/>
          </a:bodyPr>
          <a:lstStyle>
            <a:lvl1pPr algn="r">
              <a:lnSpc>
                <a:spcPct val="100000"/>
              </a:lnSpc>
              <a:defRPr sz="5100">
                <a:latin typeface="+mj-lt"/>
                <a:sym typeface="Arial" panose="020B0604020202020204" pitchFamily="34" charset="0"/>
              </a:defRPr>
            </a:lvl1pPr>
          </a:lstStyle>
          <a:p>
            <a:r>
              <a:rPr lang="en-US" dirty="0">
                <a:latin typeface="+mj-lt"/>
              </a:rPr>
              <a:t>Click to add title</a:t>
            </a:r>
            <a:endParaRPr lang="en-US" dirty="0">
              <a:latin typeface="+mj-lt"/>
            </a:endParaRPr>
          </a:p>
        </p:txBody>
      </p:sp>
      <p:sp>
        <p:nvSpPr>
          <p:cNvPr id="3" name="副标题 2"/>
          <p:cNvSpPr>
            <a:spLocks noGrp="1"/>
          </p:cNvSpPr>
          <p:nvPr>
            <p:ph type="subTitle" idx="1" hasCustomPrompt="1"/>
            <p:custDataLst>
              <p:tags r:id="rId7"/>
            </p:custDataLst>
          </p:nvPr>
        </p:nvSpPr>
        <p:spPr>
          <a:xfrm>
            <a:off x="7090912" y="4038150"/>
            <a:ext cx="4262887" cy="972000"/>
          </a:xfrm>
        </p:spPr>
        <p:txBody>
          <a:bodyPr>
            <a:normAutofit/>
          </a:bodyPr>
          <a:lstStyle>
            <a:lvl1pPr marL="0" indent="0" algn="r">
              <a:lnSpc>
                <a:spcPct val="100000"/>
              </a:lnSpc>
              <a:buNone/>
              <a:defRPr sz="1600" b="1">
                <a:solidFill>
                  <a:schemeClr val="tx1">
                    <a:lumMod val="65000"/>
                    <a:lumOff val="35000"/>
                  </a:schemeClr>
                </a:solidFill>
                <a:latin typeface="+mj-lt"/>
                <a:sym typeface="Arial" panose="020B0604020202020204" pitchFamily="34" charset="0"/>
              </a:defRPr>
            </a:lvl1pPr>
            <a:lvl2pPr marL="457200" indent="0" algn="ctr">
              <a:buNone/>
              <a:defRPr sz="2000">
                <a:latin typeface="+mj-lt"/>
              </a:defRPr>
            </a:lvl2pPr>
            <a:lvl3pPr marL="914400" indent="0" algn="ctr">
              <a:buNone/>
              <a:defRPr sz="1800">
                <a:latin typeface="+mj-lt"/>
              </a:defRPr>
            </a:lvl3pPr>
            <a:lvl4pPr marL="1371600" indent="0" algn="ctr">
              <a:buNone/>
              <a:defRPr sz="1600">
                <a:latin typeface="+mj-lt"/>
              </a:defRPr>
            </a:lvl4pPr>
            <a:lvl5pPr marL="1828800" indent="0" algn="ctr">
              <a:buNone/>
              <a:defRPr sz="1600">
                <a:latin typeface="+mj-lt"/>
              </a:defRPr>
            </a:lvl5pPr>
            <a:lvl6pPr marL="2286000" indent="0" algn="ctr">
              <a:buNone/>
              <a:defRPr sz="1600">
                <a:latin typeface="+mj-lt"/>
              </a:defRPr>
            </a:lvl6pPr>
            <a:lvl7pPr marL="2743200" indent="0" algn="ctr">
              <a:buNone/>
              <a:defRPr sz="1600">
                <a:latin typeface="+mj-lt"/>
              </a:defRPr>
            </a:lvl7pPr>
            <a:lvl8pPr marL="3200400" indent="0" algn="ctr">
              <a:buNone/>
              <a:defRPr sz="1600">
                <a:latin typeface="+mj-lt"/>
              </a:defRPr>
            </a:lvl8pPr>
            <a:lvl9pPr marL="3657600" indent="0" algn="ctr">
              <a:buNone/>
              <a:defRPr sz="1600">
                <a:latin typeface="+mj-lt"/>
              </a:defRPr>
            </a:lvl9pPr>
          </a:lstStyle>
          <a:p>
            <a:r>
              <a:rPr lang="en-US" dirty="0">
                <a:latin typeface="+mj-lt"/>
              </a:rPr>
              <a:t>Click to add subtitle</a:t>
            </a:r>
            <a:endParaRPr lang="en-US" dirty="0"/>
          </a:p>
        </p:txBody>
      </p:sp>
      <p:sp>
        <p:nvSpPr>
          <p:cNvPr id="10" name="公司名占位符 6"/>
          <p:cNvSpPr>
            <a:spLocks noGrp="1"/>
          </p:cNvSpPr>
          <p:nvPr>
            <p:ph type="body" sz="quarter" idx="13" hasCustomPrompt="1"/>
            <p:custDataLst>
              <p:tags r:id="rId8"/>
            </p:custDataLst>
          </p:nvPr>
        </p:nvSpPr>
        <p:spPr>
          <a:xfrm>
            <a:off x="857250" y="366417"/>
            <a:ext cx="9328150" cy="504000"/>
          </a:xfrm>
        </p:spPr>
        <p:txBody>
          <a:bodyPr anchor="ctr">
            <a:normAutofit/>
          </a:bodyPr>
          <a:lstStyle>
            <a:lvl1pPr marL="0" indent="0">
              <a:lnSpc>
                <a:spcPct val="100000"/>
              </a:lnSpc>
              <a:buNone/>
              <a:defRPr sz="1200">
                <a:solidFill>
                  <a:schemeClr val="tx1">
                    <a:lumMod val="85000"/>
                    <a:lumOff val="15000"/>
                  </a:schemeClr>
                </a:solidFill>
                <a:latin typeface="+mn-lt"/>
                <a:sym typeface="Arial" panose="020B0604020202020204" pitchFamily="34" charset="0"/>
              </a:defRPr>
            </a:lvl1pPr>
          </a:lstStyle>
          <a:p>
            <a:pPr lvl="0"/>
            <a:r>
              <a:rPr lang="en-US" dirty="0">
                <a:latin typeface="+mn-lt"/>
              </a:rPr>
              <a:t>Click to add text</a:t>
            </a:r>
            <a:endParaRPr lang="en-US" dirty="0"/>
          </a:p>
        </p:txBody>
      </p:sp>
      <p:sp>
        <p:nvSpPr>
          <p:cNvPr id="24" name="署名占位符 10"/>
          <p:cNvSpPr>
            <a:spLocks noGrp="1"/>
          </p:cNvSpPr>
          <p:nvPr>
            <p:ph type="body" sz="quarter" idx="17" hasCustomPrompt="1"/>
            <p:custDataLst>
              <p:tags r:id="rId9"/>
            </p:custDataLst>
          </p:nvPr>
        </p:nvSpPr>
        <p:spPr>
          <a:xfrm>
            <a:off x="8610600" y="5182846"/>
            <a:ext cx="2743200" cy="504000"/>
          </a:xfrm>
        </p:spPr>
        <p:txBody>
          <a:bodyPr anchor="ctr">
            <a:normAutofit/>
          </a:bodyPr>
          <a:lstStyle>
            <a:lvl1pPr marL="0" indent="0" algn="r">
              <a:lnSpc>
                <a:spcPct val="100000"/>
              </a:lnSpc>
              <a:buNone/>
              <a:defRPr sz="1800">
                <a:latin typeface="+mn-lt"/>
                <a:sym typeface="Arial" panose="020B0604020202020204" pitchFamily="34" charset="0"/>
              </a:defRPr>
            </a:lvl1pPr>
          </a:lstStyle>
          <a:p>
            <a:pPr lvl="0"/>
            <a:r>
              <a:rPr lang="en-US" dirty="0">
                <a:latin typeface="+mn-lt"/>
              </a:rPr>
              <a:t>Click to add text</a:t>
            </a:r>
            <a:endParaRPr lang="en-US" dirty="0"/>
          </a:p>
        </p:txBody>
      </p:sp>
      <p:pic>
        <p:nvPicPr>
          <p:cNvPr id="19" name="@svg_line"/>
          <p:cNvPicPr preferRelativeResize="0"/>
          <p:nvPr userDrawn="1">
            <p:custDataLst>
              <p:tags r:id="rId10"/>
            </p:custDataLst>
          </p:nvPr>
        </p:nvPicPr>
        <p:blipFill>
          <a:blip r:embed="rId11">
            <a:extLst>
              <a:ext uri="{96DAC541-7B7A-43D3-8B79-37D633B846F1}">
                <asvg:svgBlip xmlns:asvg="http://schemas.microsoft.com/office/drawing/2016/SVG/main" r:embed="rId12"/>
              </a:ext>
            </a:extLst>
          </a:blip>
          <a:stretch>
            <a:fillRect/>
          </a:stretch>
        </p:blipFill>
        <p:spPr>
          <a:xfrm>
            <a:off x="822961" y="849815"/>
            <a:ext cx="10584000" cy="18000"/>
          </a:xfrm>
          <a:prstGeom prst="rect">
            <a:avLst/>
          </a:prstGeom>
        </p:spPr>
      </p:pic>
      <p:sp>
        <p:nvSpPr>
          <p:cNvPr id="5" name="任意多边形: 形状 4"/>
          <p:cNvSpPr/>
          <p:nvPr userDrawn="1">
            <p:custDataLst>
              <p:tags r:id="rId13"/>
            </p:custDataLst>
          </p:nvPr>
        </p:nvSpPr>
        <p:spPr>
          <a:xfrm>
            <a:off x="0" y="2119142"/>
            <a:ext cx="1565612" cy="1039097"/>
          </a:xfrm>
          <a:custGeom>
            <a:avLst/>
            <a:gdLst>
              <a:gd name="connsiteX0" fmla="*/ 15716 w 12052711"/>
              <a:gd name="connsiteY0" fmla="*/ 1765143 h 8445450"/>
              <a:gd name="connsiteX1" fmla="*/ 11652 w 12052711"/>
              <a:gd name="connsiteY1" fmla="*/ 1767839 h 8445450"/>
              <a:gd name="connsiteX2" fmla="*/ 15754 w 12052711"/>
              <a:gd name="connsiteY2" fmla="*/ 1770476 h 8445450"/>
              <a:gd name="connsiteX3" fmla="*/ 10387322 w 12052711"/>
              <a:gd name="connsiteY3" fmla="*/ 8434810 h 8445450"/>
              <a:gd name="connsiteX4" fmla="*/ 10390062 w 12052711"/>
              <a:gd name="connsiteY4" fmla="*/ 8436530 h 8445450"/>
              <a:gd name="connsiteX5" fmla="*/ 10391782 w 12052711"/>
              <a:gd name="connsiteY5" fmla="*/ 8433726 h 8445450"/>
              <a:gd name="connsiteX6" fmla="*/ 12042327 w 12052711"/>
              <a:gd name="connsiteY6" fmla="*/ 5680106 h 8445450"/>
              <a:gd name="connsiteX7" fmla="*/ 12043984 w 12052711"/>
              <a:gd name="connsiteY7" fmla="*/ 5677385 h 8445450"/>
              <a:gd name="connsiteX8" fmla="*/ 12041244 w 12052711"/>
              <a:gd name="connsiteY8" fmla="*/ 5675741 h 8445450"/>
              <a:gd name="connsiteX9" fmla="*/ 2663903 w 12052711"/>
              <a:gd name="connsiteY9" fmla="*/ 8586 h 8445450"/>
              <a:gd name="connsiteX10" fmla="*/ 2662177 w 12052711"/>
              <a:gd name="connsiteY10" fmla="*/ 7541 h 8445450"/>
              <a:gd name="connsiteX11" fmla="*/ 2660495 w 12052711"/>
              <a:gd name="connsiteY11" fmla="*/ 8658 h 8445450"/>
              <a:gd name="connsiteX12" fmla="*/ 15716 w 12052711"/>
              <a:gd name="connsiteY12" fmla="*/ 1765143 h 8445450"/>
              <a:gd name="connsiteX13" fmla="*/ 0 w 12052711"/>
              <a:gd name="connsiteY13" fmla="*/ 1767928 h 8445450"/>
              <a:gd name="connsiteX14" fmla="*/ 2662017 w 12052711"/>
              <a:gd name="connsiteY14" fmla="*/ 0 h 8445450"/>
              <a:gd name="connsiteX15" fmla="*/ 12052712 w 12052711"/>
              <a:gd name="connsiteY15" fmla="*/ 5675213 h 8445450"/>
              <a:gd name="connsiteX16" fmla="*/ 10392164 w 12052711"/>
              <a:gd name="connsiteY16" fmla="*/ 8445451 h 8445450"/>
              <a:gd name="connsiteX17" fmla="*/ 0 w 12052711"/>
              <a:gd name="connsiteY17" fmla="*/ 1767928 h 8445450"/>
              <a:gd name="connsiteX0-1" fmla="*/ 15716 w 12052712"/>
              <a:gd name="connsiteY0-2" fmla="*/ 1765143 h 8445451"/>
              <a:gd name="connsiteX1-3" fmla="*/ 11652 w 12052712"/>
              <a:gd name="connsiteY1-4" fmla="*/ 1767839 h 8445451"/>
              <a:gd name="connsiteX2-5" fmla="*/ 15754 w 12052712"/>
              <a:gd name="connsiteY2-6" fmla="*/ 1770476 h 8445451"/>
              <a:gd name="connsiteX3-7" fmla="*/ 10387322 w 12052712"/>
              <a:gd name="connsiteY3-8" fmla="*/ 8434810 h 8445451"/>
              <a:gd name="connsiteX4-9" fmla="*/ 10390062 w 12052712"/>
              <a:gd name="connsiteY4-10" fmla="*/ 8436530 h 8445451"/>
              <a:gd name="connsiteX5-11" fmla="*/ 10391782 w 12052712"/>
              <a:gd name="connsiteY5-12" fmla="*/ 8433726 h 8445451"/>
              <a:gd name="connsiteX6-13" fmla="*/ 12042327 w 12052712"/>
              <a:gd name="connsiteY6-14" fmla="*/ 5680106 h 8445451"/>
              <a:gd name="connsiteX7-15" fmla="*/ 12043984 w 12052712"/>
              <a:gd name="connsiteY7-16" fmla="*/ 5677385 h 8445451"/>
              <a:gd name="connsiteX8-17" fmla="*/ 12041244 w 12052712"/>
              <a:gd name="connsiteY8-18" fmla="*/ 5675741 h 8445451"/>
              <a:gd name="connsiteX9-19" fmla="*/ 2663903 w 12052712"/>
              <a:gd name="connsiteY9-20" fmla="*/ 8586 h 8445451"/>
              <a:gd name="connsiteX10-21" fmla="*/ 2662177 w 12052712"/>
              <a:gd name="connsiteY10-22" fmla="*/ 7541 h 8445451"/>
              <a:gd name="connsiteX11-23" fmla="*/ 2660495 w 12052712"/>
              <a:gd name="connsiteY11-24" fmla="*/ 8658 h 8445451"/>
              <a:gd name="connsiteX12-25" fmla="*/ 15716 w 12052712"/>
              <a:gd name="connsiteY12-26" fmla="*/ 1765143 h 8445451"/>
              <a:gd name="connsiteX13-27" fmla="*/ 0 w 12052712"/>
              <a:gd name="connsiteY13-28" fmla="*/ 1767928 h 8445451"/>
              <a:gd name="connsiteX14-29" fmla="*/ 2662017 w 12052712"/>
              <a:gd name="connsiteY14-30" fmla="*/ 0 h 8445451"/>
              <a:gd name="connsiteX15-31" fmla="*/ 12052712 w 12052712"/>
              <a:gd name="connsiteY15-32" fmla="*/ 5675213 h 8445451"/>
              <a:gd name="connsiteX16-33" fmla="*/ 10392164 w 12052712"/>
              <a:gd name="connsiteY16-34" fmla="*/ 8445451 h 8445451"/>
              <a:gd name="connsiteX17-35" fmla="*/ 600075 w 12052712"/>
              <a:gd name="connsiteY17-36" fmla="*/ 4282528 h 8445451"/>
              <a:gd name="connsiteX0-37" fmla="*/ 15716 w 12052712"/>
              <a:gd name="connsiteY0-38" fmla="*/ 1765143 h 8445451"/>
              <a:gd name="connsiteX1-39" fmla="*/ 11652 w 12052712"/>
              <a:gd name="connsiteY1-40" fmla="*/ 1767839 h 8445451"/>
              <a:gd name="connsiteX2-41" fmla="*/ 15754 w 12052712"/>
              <a:gd name="connsiteY2-42" fmla="*/ 1770476 h 8445451"/>
              <a:gd name="connsiteX3-43" fmla="*/ 10387322 w 12052712"/>
              <a:gd name="connsiteY3-44" fmla="*/ 8434810 h 8445451"/>
              <a:gd name="connsiteX4-45" fmla="*/ 10390062 w 12052712"/>
              <a:gd name="connsiteY4-46" fmla="*/ 8436530 h 8445451"/>
              <a:gd name="connsiteX5-47" fmla="*/ 10391782 w 12052712"/>
              <a:gd name="connsiteY5-48" fmla="*/ 8433726 h 8445451"/>
              <a:gd name="connsiteX6-49" fmla="*/ 12042327 w 12052712"/>
              <a:gd name="connsiteY6-50" fmla="*/ 5680106 h 8445451"/>
              <a:gd name="connsiteX7-51" fmla="*/ 12043984 w 12052712"/>
              <a:gd name="connsiteY7-52" fmla="*/ 5677385 h 8445451"/>
              <a:gd name="connsiteX8-53" fmla="*/ 12041244 w 12052712"/>
              <a:gd name="connsiteY8-54" fmla="*/ 5675741 h 8445451"/>
              <a:gd name="connsiteX9-55" fmla="*/ 2663903 w 12052712"/>
              <a:gd name="connsiteY9-56" fmla="*/ 8586 h 8445451"/>
              <a:gd name="connsiteX10-57" fmla="*/ 2662177 w 12052712"/>
              <a:gd name="connsiteY10-58" fmla="*/ 7541 h 8445451"/>
              <a:gd name="connsiteX11-59" fmla="*/ 2660495 w 12052712"/>
              <a:gd name="connsiteY11-60" fmla="*/ 8658 h 8445451"/>
              <a:gd name="connsiteX12-61" fmla="*/ 15716 w 12052712"/>
              <a:gd name="connsiteY12-62" fmla="*/ 1765143 h 8445451"/>
              <a:gd name="connsiteX13-63" fmla="*/ 0 w 12052712"/>
              <a:gd name="connsiteY13-64" fmla="*/ 1767928 h 8445451"/>
              <a:gd name="connsiteX14-65" fmla="*/ 2662017 w 12052712"/>
              <a:gd name="connsiteY14-66" fmla="*/ 0 h 8445451"/>
              <a:gd name="connsiteX15-67" fmla="*/ 12052712 w 12052712"/>
              <a:gd name="connsiteY15-68" fmla="*/ 5675213 h 8445451"/>
              <a:gd name="connsiteX16-69" fmla="*/ 10392164 w 12052712"/>
              <a:gd name="connsiteY16-70" fmla="*/ 8445451 h 8445451"/>
              <a:gd name="connsiteX0-71" fmla="*/ 4064 w 12041060"/>
              <a:gd name="connsiteY0-72" fmla="*/ 1765143 h 8445451"/>
              <a:gd name="connsiteX1-73" fmla="*/ 0 w 12041060"/>
              <a:gd name="connsiteY1-74" fmla="*/ 1767839 h 8445451"/>
              <a:gd name="connsiteX2-75" fmla="*/ 4102 w 12041060"/>
              <a:gd name="connsiteY2-76" fmla="*/ 1770476 h 8445451"/>
              <a:gd name="connsiteX3-77" fmla="*/ 10375670 w 12041060"/>
              <a:gd name="connsiteY3-78" fmla="*/ 8434810 h 8445451"/>
              <a:gd name="connsiteX4-79" fmla="*/ 10378410 w 12041060"/>
              <a:gd name="connsiteY4-80" fmla="*/ 8436530 h 8445451"/>
              <a:gd name="connsiteX5-81" fmla="*/ 10380130 w 12041060"/>
              <a:gd name="connsiteY5-82" fmla="*/ 8433726 h 8445451"/>
              <a:gd name="connsiteX6-83" fmla="*/ 12030675 w 12041060"/>
              <a:gd name="connsiteY6-84" fmla="*/ 5680106 h 8445451"/>
              <a:gd name="connsiteX7-85" fmla="*/ 12032332 w 12041060"/>
              <a:gd name="connsiteY7-86" fmla="*/ 5677385 h 8445451"/>
              <a:gd name="connsiteX8-87" fmla="*/ 12029592 w 12041060"/>
              <a:gd name="connsiteY8-88" fmla="*/ 5675741 h 8445451"/>
              <a:gd name="connsiteX9-89" fmla="*/ 2652251 w 12041060"/>
              <a:gd name="connsiteY9-90" fmla="*/ 8586 h 8445451"/>
              <a:gd name="connsiteX10-91" fmla="*/ 2650525 w 12041060"/>
              <a:gd name="connsiteY10-92" fmla="*/ 7541 h 8445451"/>
              <a:gd name="connsiteX11-93" fmla="*/ 2648843 w 12041060"/>
              <a:gd name="connsiteY11-94" fmla="*/ 8658 h 8445451"/>
              <a:gd name="connsiteX12-95" fmla="*/ 4064 w 12041060"/>
              <a:gd name="connsiteY12-96" fmla="*/ 1765143 h 8445451"/>
              <a:gd name="connsiteX13-97" fmla="*/ 855123 w 12041060"/>
              <a:gd name="connsiteY13-98" fmla="*/ 3015703 h 8445451"/>
              <a:gd name="connsiteX14-99" fmla="*/ 2650365 w 12041060"/>
              <a:gd name="connsiteY14-100" fmla="*/ 0 h 8445451"/>
              <a:gd name="connsiteX15-101" fmla="*/ 12041060 w 12041060"/>
              <a:gd name="connsiteY15-102" fmla="*/ 5675213 h 8445451"/>
              <a:gd name="connsiteX16-103" fmla="*/ 10380512 w 12041060"/>
              <a:gd name="connsiteY16-104" fmla="*/ 8445451 h 8445451"/>
              <a:gd name="connsiteX0-105" fmla="*/ 4064 w 12041060"/>
              <a:gd name="connsiteY0-106" fmla="*/ 1765143 h 8445451"/>
              <a:gd name="connsiteX1-107" fmla="*/ 0 w 12041060"/>
              <a:gd name="connsiteY1-108" fmla="*/ 1767839 h 8445451"/>
              <a:gd name="connsiteX2-109" fmla="*/ 4102 w 12041060"/>
              <a:gd name="connsiteY2-110" fmla="*/ 1770476 h 8445451"/>
              <a:gd name="connsiteX3-111" fmla="*/ 10375670 w 12041060"/>
              <a:gd name="connsiteY3-112" fmla="*/ 8434810 h 8445451"/>
              <a:gd name="connsiteX4-113" fmla="*/ 10378410 w 12041060"/>
              <a:gd name="connsiteY4-114" fmla="*/ 8436530 h 8445451"/>
              <a:gd name="connsiteX5-115" fmla="*/ 10380130 w 12041060"/>
              <a:gd name="connsiteY5-116" fmla="*/ 8433726 h 8445451"/>
              <a:gd name="connsiteX6-117" fmla="*/ 12030675 w 12041060"/>
              <a:gd name="connsiteY6-118" fmla="*/ 5680106 h 8445451"/>
              <a:gd name="connsiteX7-119" fmla="*/ 12032332 w 12041060"/>
              <a:gd name="connsiteY7-120" fmla="*/ 5677385 h 8445451"/>
              <a:gd name="connsiteX8-121" fmla="*/ 12029592 w 12041060"/>
              <a:gd name="connsiteY8-122" fmla="*/ 5675741 h 8445451"/>
              <a:gd name="connsiteX9-123" fmla="*/ 2652251 w 12041060"/>
              <a:gd name="connsiteY9-124" fmla="*/ 8586 h 8445451"/>
              <a:gd name="connsiteX10-125" fmla="*/ 2650525 w 12041060"/>
              <a:gd name="connsiteY10-126" fmla="*/ 7541 h 8445451"/>
              <a:gd name="connsiteX11-127" fmla="*/ 2648843 w 12041060"/>
              <a:gd name="connsiteY11-128" fmla="*/ 8658 h 8445451"/>
              <a:gd name="connsiteX12-129" fmla="*/ 4064 w 12041060"/>
              <a:gd name="connsiteY12-130" fmla="*/ 1765143 h 8445451"/>
              <a:gd name="connsiteX13-131" fmla="*/ 1286923 w 12041060"/>
              <a:gd name="connsiteY13-132" fmla="*/ 3269703 h 8445451"/>
              <a:gd name="connsiteX14-133" fmla="*/ 2650365 w 12041060"/>
              <a:gd name="connsiteY14-134" fmla="*/ 0 h 8445451"/>
              <a:gd name="connsiteX15-135" fmla="*/ 12041060 w 12041060"/>
              <a:gd name="connsiteY15-136" fmla="*/ 5675213 h 8445451"/>
              <a:gd name="connsiteX16-137" fmla="*/ 10380512 w 12041060"/>
              <a:gd name="connsiteY16-138" fmla="*/ 8445451 h 8445451"/>
              <a:gd name="connsiteX0-139" fmla="*/ 4064 w 12041060"/>
              <a:gd name="connsiteY0-140" fmla="*/ 2902340 h 9582648"/>
              <a:gd name="connsiteX1-141" fmla="*/ 0 w 12041060"/>
              <a:gd name="connsiteY1-142" fmla="*/ 2905036 h 9582648"/>
              <a:gd name="connsiteX2-143" fmla="*/ 4102 w 12041060"/>
              <a:gd name="connsiteY2-144" fmla="*/ 2907673 h 9582648"/>
              <a:gd name="connsiteX3-145" fmla="*/ 10375670 w 12041060"/>
              <a:gd name="connsiteY3-146" fmla="*/ 9572007 h 9582648"/>
              <a:gd name="connsiteX4-147" fmla="*/ 10378410 w 12041060"/>
              <a:gd name="connsiteY4-148" fmla="*/ 9573727 h 9582648"/>
              <a:gd name="connsiteX5-149" fmla="*/ 10380130 w 12041060"/>
              <a:gd name="connsiteY5-150" fmla="*/ 9570923 h 9582648"/>
              <a:gd name="connsiteX6-151" fmla="*/ 12030675 w 12041060"/>
              <a:gd name="connsiteY6-152" fmla="*/ 6817303 h 9582648"/>
              <a:gd name="connsiteX7-153" fmla="*/ 12032332 w 12041060"/>
              <a:gd name="connsiteY7-154" fmla="*/ 6814582 h 9582648"/>
              <a:gd name="connsiteX8-155" fmla="*/ 12029592 w 12041060"/>
              <a:gd name="connsiteY8-156" fmla="*/ 6812938 h 9582648"/>
              <a:gd name="connsiteX9-157" fmla="*/ 2652251 w 12041060"/>
              <a:gd name="connsiteY9-158" fmla="*/ 1145783 h 9582648"/>
              <a:gd name="connsiteX10-159" fmla="*/ 2650525 w 12041060"/>
              <a:gd name="connsiteY10-160" fmla="*/ 1144738 h 9582648"/>
              <a:gd name="connsiteX11-161" fmla="*/ 2648843 w 12041060"/>
              <a:gd name="connsiteY11-162" fmla="*/ 1145855 h 9582648"/>
              <a:gd name="connsiteX12-163" fmla="*/ 4064 w 12041060"/>
              <a:gd name="connsiteY12-164" fmla="*/ 2902340 h 9582648"/>
              <a:gd name="connsiteX13-165" fmla="*/ 8564023 w 12041060"/>
              <a:gd name="connsiteY13-166" fmla="*/ 0 h 9582648"/>
              <a:gd name="connsiteX14-167" fmla="*/ 2650365 w 12041060"/>
              <a:gd name="connsiteY14-168" fmla="*/ 1137197 h 9582648"/>
              <a:gd name="connsiteX15-169" fmla="*/ 12041060 w 12041060"/>
              <a:gd name="connsiteY15-170" fmla="*/ 6812410 h 9582648"/>
              <a:gd name="connsiteX16-171" fmla="*/ 10380512 w 12041060"/>
              <a:gd name="connsiteY16-172" fmla="*/ 9582648 h 9582648"/>
              <a:gd name="connsiteX0-173" fmla="*/ 4064 w 12041060"/>
              <a:gd name="connsiteY0-174" fmla="*/ 1765143 h 8445451"/>
              <a:gd name="connsiteX1-175" fmla="*/ 0 w 12041060"/>
              <a:gd name="connsiteY1-176" fmla="*/ 1767839 h 8445451"/>
              <a:gd name="connsiteX2-177" fmla="*/ 4102 w 12041060"/>
              <a:gd name="connsiteY2-178" fmla="*/ 1770476 h 8445451"/>
              <a:gd name="connsiteX3-179" fmla="*/ 10375670 w 12041060"/>
              <a:gd name="connsiteY3-180" fmla="*/ 8434810 h 8445451"/>
              <a:gd name="connsiteX4-181" fmla="*/ 10378410 w 12041060"/>
              <a:gd name="connsiteY4-182" fmla="*/ 8436530 h 8445451"/>
              <a:gd name="connsiteX5-183" fmla="*/ 10380130 w 12041060"/>
              <a:gd name="connsiteY5-184" fmla="*/ 8433726 h 8445451"/>
              <a:gd name="connsiteX6-185" fmla="*/ 12030675 w 12041060"/>
              <a:gd name="connsiteY6-186" fmla="*/ 5680106 h 8445451"/>
              <a:gd name="connsiteX7-187" fmla="*/ 12032332 w 12041060"/>
              <a:gd name="connsiteY7-188" fmla="*/ 5677385 h 8445451"/>
              <a:gd name="connsiteX8-189" fmla="*/ 12029592 w 12041060"/>
              <a:gd name="connsiteY8-190" fmla="*/ 5675741 h 8445451"/>
              <a:gd name="connsiteX9-191" fmla="*/ 2652251 w 12041060"/>
              <a:gd name="connsiteY9-192" fmla="*/ 8586 h 8445451"/>
              <a:gd name="connsiteX10-193" fmla="*/ 2650525 w 12041060"/>
              <a:gd name="connsiteY10-194" fmla="*/ 7541 h 8445451"/>
              <a:gd name="connsiteX11-195" fmla="*/ 2648843 w 12041060"/>
              <a:gd name="connsiteY11-196" fmla="*/ 8658 h 8445451"/>
              <a:gd name="connsiteX12-197" fmla="*/ 4064 w 12041060"/>
              <a:gd name="connsiteY12-198" fmla="*/ 1765143 h 8445451"/>
              <a:gd name="connsiteX13-199" fmla="*/ 2650365 w 12041060"/>
              <a:gd name="connsiteY13-200" fmla="*/ 0 h 8445451"/>
              <a:gd name="connsiteX14-201" fmla="*/ 12041060 w 12041060"/>
              <a:gd name="connsiteY14-202" fmla="*/ 5675213 h 8445451"/>
              <a:gd name="connsiteX15-203" fmla="*/ 10380512 w 12041060"/>
              <a:gd name="connsiteY15-204" fmla="*/ 8445451 h 8445451"/>
              <a:gd name="connsiteX0-205" fmla="*/ 4064 w 12041060"/>
              <a:gd name="connsiteY0-206" fmla="*/ 3708243 h 10388551"/>
              <a:gd name="connsiteX1-207" fmla="*/ 0 w 12041060"/>
              <a:gd name="connsiteY1-208" fmla="*/ 3710939 h 10388551"/>
              <a:gd name="connsiteX2-209" fmla="*/ 4102 w 12041060"/>
              <a:gd name="connsiteY2-210" fmla="*/ 3713576 h 10388551"/>
              <a:gd name="connsiteX3-211" fmla="*/ 10375670 w 12041060"/>
              <a:gd name="connsiteY3-212" fmla="*/ 10377910 h 10388551"/>
              <a:gd name="connsiteX4-213" fmla="*/ 10378410 w 12041060"/>
              <a:gd name="connsiteY4-214" fmla="*/ 10379630 h 10388551"/>
              <a:gd name="connsiteX5-215" fmla="*/ 10380130 w 12041060"/>
              <a:gd name="connsiteY5-216" fmla="*/ 10376826 h 10388551"/>
              <a:gd name="connsiteX6-217" fmla="*/ 12030675 w 12041060"/>
              <a:gd name="connsiteY6-218" fmla="*/ 7623206 h 10388551"/>
              <a:gd name="connsiteX7-219" fmla="*/ 12032332 w 12041060"/>
              <a:gd name="connsiteY7-220" fmla="*/ 7620485 h 10388551"/>
              <a:gd name="connsiteX8-221" fmla="*/ 12029592 w 12041060"/>
              <a:gd name="connsiteY8-222" fmla="*/ 7618841 h 10388551"/>
              <a:gd name="connsiteX9-223" fmla="*/ 2652251 w 12041060"/>
              <a:gd name="connsiteY9-224" fmla="*/ 1951686 h 10388551"/>
              <a:gd name="connsiteX10-225" fmla="*/ 2650525 w 12041060"/>
              <a:gd name="connsiteY10-226" fmla="*/ 1950641 h 10388551"/>
              <a:gd name="connsiteX11-227" fmla="*/ 2648843 w 12041060"/>
              <a:gd name="connsiteY11-228" fmla="*/ 1951758 h 10388551"/>
              <a:gd name="connsiteX12-229" fmla="*/ 4064 w 12041060"/>
              <a:gd name="connsiteY12-230" fmla="*/ 3708243 h 10388551"/>
              <a:gd name="connsiteX13-231" fmla="*/ 4225165 w 12041060"/>
              <a:gd name="connsiteY13-232" fmla="*/ 0 h 10388551"/>
              <a:gd name="connsiteX14-233" fmla="*/ 12041060 w 12041060"/>
              <a:gd name="connsiteY14-234" fmla="*/ 7618313 h 10388551"/>
              <a:gd name="connsiteX15-235" fmla="*/ 10380512 w 12041060"/>
              <a:gd name="connsiteY15-236" fmla="*/ 10388551 h 10388551"/>
              <a:gd name="connsiteX0-237" fmla="*/ 4064 w 12041060"/>
              <a:gd name="connsiteY0-238" fmla="*/ 1757602 h 8437910"/>
              <a:gd name="connsiteX1-239" fmla="*/ 0 w 12041060"/>
              <a:gd name="connsiteY1-240" fmla="*/ 1760298 h 8437910"/>
              <a:gd name="connsiteX2-241" fmla="*/ 4102 w 12041060"/>
              <a:gd name="connsiteY2-242" fmla="*/ 1762935 h 8437910"/>
              <a:gd name="connsiteX3-243" fmla="*/ 10375670 w 12041060"/>
              <a:gd name="connsiteY3-244" fmla="*/ 8427269 h 8437910"/>
              <a:gd name="connsiteX4-245" fmla="*/ 10378410 w 12041060"/>
              <a:gd name="connsiteY4-246" fmla="*/ 8428989 h 8437910"/>
              <a:gd name="connsiteX5-247" fmla="*/ 10380130 w 12041060"/>
              <a:gd name="connsiteY5-248" fmla="*/ 8426185 h 8437910"/>
              <a:gd name="connsiteX6-249" fmla="*/ 12030675 w 12041060"/>
              <a:gd name="connsiteY6-250" fmla="*/ 5672565 h 8437910"/>
              <a:gd name="connsiteX7-251" fmla="*/ 12032332 w 12041060"/>
              <a:gd name="connsiteY7-252" fmla="*/ 5669844 h 8437910"/>
              <a:gd name="connsiteX8-253" fmla="*/ 12029592 w 12041060"/>
              <a:gd name="connsiteY8-254" fmla="*/ 5668200 h 8437910"/>
              <a:gd name="connsiteX9-255" fmla="*/ 2652251 w 12041060"/>
              <a:gd name="connsiteY9-256" fmla="*/ 1045 h 8437910"/>
              <a:gd name="connsiteX10-257" fmla="*/ 2650525 w 12041060"/>
              <a:gd name="connsiteY10-258" fmla="*/ 0 h 8437910"/>
              <a:gd name="connsiteX11-259" fmla="*/ 2648843 w 12041060"/>
              <a:gd name="connsiteY11-260" fmla="*/ 1117 h 8437910"/>
              <a:gd name="connsiteX12-261" fmla="*/ 4064 w 12041060"/>
              <a:gd name="connsiteY12-262" fmla="*/ 1757602 h 8437910"/>
              <a:gd name="connsiteX13-263" fmla="*/ 12041060 w 12041060"/>
              <a:gd name="connsiteY13-264" fmla="*/ 5667672 h 8437910"/>
              <a:gd name="connsiteX14-265" fmla="*/ 10380512 w 12041060"/>
              <a:gd name="connsiteY14-266" fmla="*/ 8437910 h 8437910"/>
              <a:gd name="connsiteX0-267" fmla="*/ 4064 w 12032332"/>
              <a:gd name="connsiteY0-268" fmla="*/ 1757602 h 8428989"/>
              <a:gd name="connsiteX1-269" fmla="*/ 0 w 12032332"/>
              <a:gd name="connsiteY1-270" fmla="*/ 1760298 h 8428989"/>
              <a:gd name="connsiteX2-271" fmla="*/ 4102 w 12032332"/>
              <a:gd name="connsiteY2-272" fmla="*/ 1762935 h 8428989"/>
              <a:gd name="connsiteX3-273" fmla="*/ 10375670 w 12032332"/>
              <a:gd name="connsiteY3-274" fmla="*/ 8427269 h 8428989"/>
              <a:gd name="connsiteX4-275" fmla="*/ 10378410 w 12032332"/>
              <a:gd name="connsiteY4-276" fmla="*/ 8428989 h 8428989"/>
              <a:gd name="connsiteX5-277" fmla="*/ 10380130 w 12032332"/>
              <a:gd name="connsiteY5-278" fmla="*/ 8426185 h 8428989"/>
              <a:gd name="connsiteX6-279" fmla="*/ 12030675 w 12032332"/>
              <a:gd name="connsiteY6-280" fmla="*/ 5672565 h 8428989"/>
              <a:gd name="connsiteX7-281" fmla="*/ 12032332 w 12032332"/>
              <a:gd name="connsiteY7-282" fmla="*/ 5669844 h 8428989"/>
              <a:gd name="connsiteX8-283" fmla="*/ 12029592 w 12032332"/>
              <a:gd name="connsiteY8-284" fmla="*/ 5668200 h 8428989"/>
              <a:gd name="connsiteX9-285" fmla="*/ 2652251 w 12032332"/>
              <a:gd name="connsiteY9-286" fmla="*/ 1045 h 8428989"/>
              <a:gd name="connsiteX10-287" fmla="*/ 2650525 w 12032332"/>
              <a:gd name="connsiteY10-288" fmla="*/ 0 h 8428989"/>
              <a:gd name="connsiteX11-289" fmla="*/ 2648843 w 12032332"/>
              <a:gd name="connsiteY11-290" fmla="*/ 1117 h 8428989"/>
              <a:gd name="connsiteX12-291" fmla="*/ 4064 w 12032332"/>
              <a:gd name="connsiteY12-292" fmla="*/ 1757602 h 8428989"/>
              <a:gd name="connsiteX0-293" fmla="*/ 4064 w 12032332"/>
              <a:gd name="connsiteY0-294" fmla="*/ 1757602 h 8428989"/>
              <a:gd name="connsiteX1-295" fmla="*/ 0 w 12032332"/>
              <a:gd name="connsiteY1-296" fmla="*/ 1760298 h 8428989"/>
              <a:gd name="connsiteX2-297" fmla="*/ 4102 w 12032332"/>
              <a:gd name="connsiteY2-298" fmla="*/ 1762935 h 8428989"/>
              <a:gd name="connsiteX3-299" fmla="*/ 10375670 w 12032332"/>
              <a:gd name="connsiteY3-300" fmla="*/ 8427269 h 8428989"/>
              <a:gd name="connsiteX4-301" fmla="*/ 10378410 w 12032332"/>
              <a:gd name="connsiteY4-302" fmla="*/ 8428989 h 8428989"/>
              <a:gd name="connsiteX5-303" fmla="*/ 10380130 w 12032332"/>
              <a:gd name="connsiteY5-304" fmla="*/ 8426185 h 8428989"/>
              <a:gd name="connsiteX6-305" fmla="*/ 12030675 w 12032332"/>
              <a:gd name="connsiteY6-306" fmla="*/ 5672565 h 8428989"/>
              <a:gd name="connsiteX7-307" fmla="*/ 12032332 w 12032332"/>
              <a:gd name="connsiteY7-308" fmla="*/ 5669844 h 8428989"/>
              <a:gd name="connsiteX8-309" fmla="*/ 2652251 w 12032332"/>
              <a:gd name="connsiteY8-310" fmla="*/ 1045 h 8428989"/>
              <a:gd name="connsiteX9-311" fmla="*/ 2650525 w 12032332"/>
              <a:gd name="connsiteY9-312" fmla="*/ 0 h 8428989"/>
              <a:gd name="connsiteX10-313" fmla="*/ 2648843 w 12032332"/>
              <a:gd name="connsiteY10-314" fmla="*/ 1117 h 8428989"/>
              <a:gd name="connsiteX11-315" fmla="*/ 4064 w 12032332"/>
              <a:gd name="connsiteY11-316" fmla="*/ 1757602 h 8428989"/>
              <a:gd name="connsiteX0-317" fmla="*/ 4064 w 12030675"/>
              <a:gd name="connsiteY0-318" fmla="*/ 1757602 h 8428989"/>
              <a:gd name="connsiteX1-319" fmla="*/ 0 w 12030675"/>
              <a:gd name="connsiteY1-320" fmla="*/ 1760298 h 8428989"/>
              <a:gd name="connsiteX2-321" fmla="*/ 4102 w 12030675"/>
              <a:gd name="connsiteY2-322" fmla="*/ 1762935 h 8428989"/>
              <a:gd name="connsiteX3-323" fmla="*/ 10375670 w 12030675"/>
              <a:gd name="connsiteY3-324" fmla="*/ 8427269 h 8428989"/>
              <a:gd name="connsiteX4-325" fmla="*/ 10378410 w 12030675"/>
              <a:gd name="connsiteY4-326" fmla="*/ 8428989 h 8428989"/>
              <a:gd name="connsiteX5-327" fmla="*/ 10380130 w 12030675"/>
              <a:gd name="connsiteY5-328" fmla="*/ 8426185 h 8428989"/>
              <a:gd name="connsiteX6-329" fmla="*/ 12030675 w 12030675"/>
              <a:gd name="connsiteY6-330" fmla="*/ 5672565 h 8428989"/>
              <a:gd name="connsiteX7-331" fmla="*/ 2652251 w 12030675"/>
              <a:gd name="connsiteY7-332" fmla="*/ 1045 h 8428989"/>
              <a:gd name="connsiteX8-333" fmla="*/ 2650525 w 12030675"/>
              <a:gd name="connsiteY8-334" fmla="*/ 0 h 8428989"/>
              <a:gd name="connsiteX9-335" fmla="*/ 2648843 w 12030675"/>
              <a:gd name="connsiteY9-336" fmla="*/ 1117 h 8428989"/>
              <a:gd name="connsiteX10-337" fmla="*/ 4064 w 12030675"/>
              <a:gd name="connsiteY10-338" fmla="*/ 1757602 h 8428989"/>
              <a:gd name="connsiteX0-339" fmla="*/ 4064 w 10380130"/>
              <a:gd name="connsiteY0-340" fmla="*/ 1757602 h 8428989"/>
              <a:gd name="connsiteX1-341" fmla="*/ 0 w 10380130"/>
              <a:gd name="connsiteY1-342" fmla="*/ 1760298 h 8428989"/>
              <a:gd name="connsiteX2-343" fmla="*/ 4102 w 10380130"/>
              <a:gd name="connsiteY2-344" fmla="*/ 1762935 h 8428989"/>
              <a:gd name="connsiteX3-345" fmla="*/ 10375670 w 10380130"/>
              <a:gd name="connsiteY3-346" fmla="*/ 8427269 h 8428989"/>
              <a:gd name="connsiteX4-347" fmla="*/ 10378410 w 10380130"/>
              <a:gd name="connsiteY4-348" fmla="*/ 8428989 h 8428989"/>
              <a:gd name="connsiteX5-349" fmla="*/ 10380130 w 10380130"/>
              <a:gd name="connsiteY5-350" fmla="*/ 8426185 h 8428989"/>
              <a:gd name="connsiteX6-351" fmla="*/ 2652251 w 10380130"/>
              <a:gd name="connsiteY6-352" fmla="*/ 1045 h 8428989"/>
              <a:gd name="connsiteX7-353" fmla="*/ 2650525 w 10380130"/>
              <a:gd name="connsiteY7-354" fmla="*/ 0 h 8428989"/>
              <a:gd name="connsiteX8-355" fmla="*/ 2648843 w 10380130"/>
              <a:gd name="connsiteY8-356" fmla="*/ 1117 h 8428989"/>
              <a:gd name="connsiteX9-357" fmla="*/ 4064 w 10380130"/>
              <a:gd name="connsiteY9-358" fmla="*/ 1757602 h 8428989"/>
              <a:gd name="connsiteX0-359" fmla="*/ 4064 w 10378410"/>
              <a:gd name="connsiteY0-360" fmla="*/ 1757602 h 8428989"/>
              <a:gd name="connsiteX1-361" fmla="*/ 0 w 10378410"/>
              <a:gd name="connsiteY1-362" fmla="*/ 1760298 h 8428989"/>
              <a:gd name="connsiteX2-363" fmla="*/ 4102 w 10378410"/>
              <a:gd name="connsiteY2-364" fmla="*/ 1762935 h 8428989"/>
              <a:gd name="connsiteX3-365" fmla="*/ 10375670 w 10378410"/>
              <a:gd name="connsiteY3-366" fmla="*/ 8427269 h 8428989"/>
              <a:gd name="connsiteX4-367" fmla="*/ 10378410 w 10378410"/>
              <a:gd name="connsiteY4-368" fmla="*/ 8428989 h 8428989"/>
              <a:gd name="connsiteX5-369" fmla="*/ 2652251 w 10378410"/>
              <a:gd name="connsiteY5-370" fmla="*/ 1045 h 8428989"/>
              <a:gd name="connsiteX6-371" fmla="*/ 2650525 w 10378410"/>
              <a:gd name="connsiteY6-372" fmla="*/ 0 h 8428989"/>
              <a:gd name="connsiteX7-373" fmla="*/ 2648843 w 10378410"/>
              <a:gd name="connsiteY7-374" fmla="*/ 1117 h 8428989"/>
              <a:gd name="connsiteX8-375" fmla="*/ 4064 w 10378410"/>
              <a:gd name="connsiteY8-376" fmla="*/ 1757602 h 8428989"/>
              <a:gd name="connsiteX0-377" fmla="*/ 4064 w 10375670"/>
              <a:gd name="connsiteY0-378" fmla="*/ 1757602 h 8427269"/>
              <a:gd name="connsiteX1-379" fmla="*/ 0 w 10375670"/>
              <a:gd name="connsiteY1-380" fmla="*/ 1760298 h 8427269"/>
              <a:gd name="connsiteX2-381" fmla="*/ 4102 w 10375670"/>
              <a:gd name="connsiteY2-382" fmla="*/ 1762935 h 8427269"/>
              <a:gd name="connsiteX3-383" fmla="*/ 10375670 w 10375670"/>
              <a:gd name="connsiteY3-384" fmla="*/ 8427269 h 8427269"/>
              <a:gd name="connsiteX4-385" fmla="*/ 2652251 w 10375670"/>
              <a:gd name="connsiteY4-386" fmla="*/ 1045 h 8427269"/>
              <a:gd name="connsiteX5-387" fmla="*/ 2650525 w 10375670"/>
              <a:gd name="connsiteY5-388" fmla="*/ 0 h 8427269"/>
              <a:gd name="connsiteX6-389" fmla="*/ 2648843 w 10375670"/>
              <a:gd name="connsiteY6-390" fmla="*/ 1117 h 8427269"/>
              <a:gd name="connsiteX7-391" fmla="*/ 4064 w 10375670"/>
              <a:gd name="connsiteY7-392" fmla="*/ 1757602 h 8427269"/>
              <a:gd name="connsiteX0-393" fmla="*/ 4064 w 2652251"/>
              <a:gd name="connsiteY0-394" fmla="*/ 1757602 h 1762935"/>
              <a:gd name="connsiteX1-395" fmla="*/ 0 w 2652251"/>
              <a:gd name="connsiteY1-396" fmla="*/ 1760298 h 1762935"/>
              <a:gd name="connsiteX2-397" fmla="*/ 4102 w 2652251"/>
              <a:gd name="connsiteY2-398" fmla="*/ 1762935 h 1762935"/>
              <a:gd name="connsiteX3-399" fmla="*/ 2652251 w 2652251"/>
              <a:gd name="connsiteY3-400" fmla="*/ 1045 h 1762935"/>
              <a:gd name="connsiteX4-401" fmla="*/ 2650525 w 2652251"/>
              <a:gd name="connsiteY4-402" fmla="*/ 0 h 1762935"/>
              <a:gd name="connsiteX5-403" fmla="*/ 2648843 w 2652251"/>
              <a:gd name="connsiteY5-404" fmla="*/ 1117 h 1762935"/>
              <a:gd name="connsiteX6-405" fmla="*/ 4064 w 2652251"/>
              <a:gd name="connsiteY6-406" fmla="*/ 1757602 h 1762935"/>
              <a:gd name="connsiteX0-407" fmla="*/ 4064 w 2652251"/>
              <a:gd name="connsiteY0-408" fmla="*/ 1757602 h 1762935"/>
              <a:gd name="connsiteX1-409" fmla="*/ 0 w 2652251"/>
              <a:gd name="connsiteY1-410" fmla="*/ 1760298 h 1762935"/>
              <a:gd name="connsiteX2-411" fmla="*/ 4102 w 2652251"/>
              <a:gd name="connsiteY2-412" fmla="*/ 1762935 h 1762935"/>
              <a:gd name="connsiteX3-413" fmla="*/ 2652251 w 2652251"/>
              <a:gd name="connsiteY3-414" fmla="*/ 1045 h 1762935"/>
              <a:gd name="connsiteX4-415" fmla="*/ 2650525 w 2652251"/>
              <a:gd name="connsiteY4-416" fmla="*/ 0 h 1762935"/>
              <a:gd name="connsiteX5-417" fmla="*/ 2648843 w 2652251"/>
              <a:gd name="connsiteY5-418" fmla="*/ 1117 h 1762935"/>
              <a:gd name="connsiteX6-419" fmla="*/ 851789 w 2652251"/>
              <a:gd name="connsiteY6-420" fmla="*/ 357427 h 1762935"/>
              <a:gd name="connsiteX0-421" fmla="*/ 4064 w 2652251"/>
              <a:gd name="connsiteY0-422" fmla="*/ 1757602 h 1762935"/>
              <a:gd name="connsiteX1-423" fmla="*/ 0 w 2652251"/>
              <a:gd name="connsiteY1-424" fmla="*/ 1760298 h 1762935"/>
              <a:gd name="connsiteX2-425" fmla="*/ 4102 w 2652251"/>
              <a:gd name="connsiteY2-426" fmla="*/ 1762935 h 1762935"/>
              <a:gd name="connsiteX3-427" fmla="*/ 2652251 w 2652251"/>
              <a:gd name="connsiteY3-428" fmla="*/ 1045 h 1762935"/>
              <a:gd name="connsiteX4-429" fmla="*/ 2650525 w 2652251"/>
              <a:gd name="connsiteY4-430" fmla="*/ 0 h 1762935"/>
              <a:gd name="connsiteX5-431" fmla="*/ 2648843 w 2652251"/>
              <a:gd name="connsiteY5-432" fmla="*/ 1117 h 1762935"/>
              <a:gd name="connsiteX0-433" fmla="*/ 4064 w 2652251"/>
              <a:gd name="connsiteY0-434" fmla="*/ 1757602 h 1760298"/>
              <a:gd name="connsiteX1-435" fmla="*/ 0 w 2652251"/>
              <a:gd name="connsiteY1-436" fmla="*/ 1760298 h 1760298"/>
              <a:gd name="connsiteX2-437" fmla="*/ 513690 w 2652251"/>
              <a:gd name="connsiteY2-438" fmla="*/ 643747 h 1760298"/>
              <a:gd name="connsiteX3-439" fmla="*/ 2652251 w 2652251"/>
              <a:gd name="connsiteY3-440" fmla="*/ 1045 h 1760298"/>
              <a:gd name="connsiteX4-441" fmla="*/ 2650525 w 2652251"/>
              <a:gd name="connsiteY4-442" fmla="*/ 0 h 1760298"/>
              <a:gd name="connsiteX5-443" fmla="*/ 2648843 w 2652251"/>
              <a:gd name="connsiteY5-444" fmla="*/ 1117 h 1760298"/>
              <a:gd name="connsiteX0-445" fmla="*/ 4064 w 2652251"/>
              <a:gd name="connsiteY0-446" fmla="*/ 1757602 h 1760298"/>
              <a:gd name="connsiteX1-447" fmla="*/ 0 w 2652251"/>
              <a:gd name="connsiteY1-448" fmla="*/ 1760298 h 1760298"/>
              <a:gd name="connsiteX2-449" fmla="*/ 2652251 w 2652251"/>
              <a:gd name="connsiteY2-450" fmla="*/ 1045 h 1760298"/>
              <a:gd name="connsiteX3-451" fmla="*/ 2650525 w 2652251"/>
              <a:gd name="connsiteY3-452" fmla="*/ 0 h 1760298"/>
              <a:gd name="connsiteX4-453" fmla="*/ 2648843 w 2652251"/>
              <a:gd name="connsiteY4-454" fmla="*/ 1117 h 1760298"/>
              <a:gd name="connsiteX0-455" fmla="*/ 0 w 2648187"/>
              <a:gd name="connsiteY0-456" fmla="*/ 1757602 h 1757602"/>
              <a:gd name="connsiteX1-457" fmla="*/ 486474 w 2648187"/>
              <a:gd name="connsiteY1-458" fmla="*/ 831610 h 1757602"/>
              <a:gd name="connsiteX2-459" fmla="*/ 2648187 w 2648187"/>
              <a:gd name="connsiteY2-460" fmla="*/ 1045 h 1757602"/>
              <a:gd name="connsiteX3-461" fmla="*/ 2646461 w 2648187"/>
              <a:gd name="connsiteY3-462" fmla="*/ 0 h 1757602"/>
              <a:gd name="connsiteX4-463" fmla="*/ 2644779 w 2648187"/>
              <a:gd name="connsiteY4-464" fmla="*/ 1117 h 1757602"/>
              <a:gd name="connsiteX0-465" fmla="*/ 0 w 2648187"/>
              <a:gd name="connsiteY0-466" fmla="*/ 1757602 h 1757602"/>
              <a:gd name="connsiteX1-467" fmla="*/ 2648187 w 2648187"/>
              <a:gd name="connsiteY1-468" fmla="*/ 1045 h 1757602"/>
              <a:gd name="connsiteX2-469" fmla="*/ 2646461 w 2648187"/>
              <a:gd name="connsiteY2-470" fmla="*/ 0 h 1757602"/>
              <a:gd name="connsiteX3-471" fmla="*/ 2644779 w 2648187"/>
              <a:gd name="connsiteY3-472" fmla="*/ 1117 h 1757602"/>
            </a:gdLst>
            <a:ahLst/>
            <a:cxnLst>
              <a:cxn ang="0">
                <a:pos x="connsiteX0-1" y="connsiteY0-2"/>
              </a:cxn>
              <a:cxn ang="0">
                <a:pos x="connsiteX1-3" y="connsiteY1-4"/>
              </a:cxn>
              <a:cxn ang="0">
                <a:pos x="connsiteX2-5" y="connsiteY2-6"/>
              </a:cxn>
              <a:cxn ang="0">
                <a:pos x="connsiteX3-7" y="connsiteY3-8"/>
              </a:cxn>
            </a:cxnLst>
            <a:rect l="l" t="t" r="r" b="b"/>
            <a:pathLst>
              <a:path w="2648187" h="1757602">
                <a:moveTo>
                  <a:pt x="0" y="1757602"/>
                </a:moveTo>
                <a:lnTo>
                  <a:pt x="2648187" y="1045"/>
                </a:lnTo>
                <a:lnTo>
                  <a:pt x="2646461" y="0"/>
                </a:lnTo>
                <a:lnTo>
                  <a:pt x="2644779" y="1117"/>
                </a:lnTo>
              </a:path>
            </a:pathLst>
          </a:custGeom>
          <a:noFill/>
          <a:ln w="6371" cap="rnd">
            <a:solidFill>
              <a:schemeClr val="accent1"/>
            </a:solidFill>
            <a:prstDash val="solid"/>
            <a:round/>
          </a:ln>
        </p:spPr>
        <p:txBody>
          <a:bodyPr rtlCol="0" anchor="ctr"/>
          <a:lstStyle/>
          <a:p>
            <a:pPr defTabSz="914400"/>
            <a:endParaRPr lang="en-US">
              <a:latin typeface="Arial" panose="020B0604020202020204" pitchFamily="34" charset="0"/>
              <a:sym typeface="Arial" panose="020B0604020202020204" pitchFamily="34" charset="0"/>
            </a:endParaRPr>
          </a:p>
        </p:txBody>
      </p:sp>
      <p:sp>
        <p:nvSpPr>
          <p:cNvPr id="7" name="日期占位符 3"/>
          <p:cNvSpPr>
            <a:spLocks noGrp="1"/>
          </p:cNvSpPr>
          <p:nvPr>
            <p:ph type="dt" sz="half" idx="10"/>
            <p:custDataLst>
              <p:tags r:id="rId14"/>
            </p:custDataLst>
          </p:nvPr>
        </p:nvSpPr>
        <p:spPr/>
        <p:txBody>
          <a:bodyPr/>
          <a:lstStyle/>
          <a:p>
            <a:r>
              <a:rPr lang="en-US"/>
              <a:t>Date Area</a:t>
            </a:r>
            <a:endParaRPr lang="en-US"/>
          </a:p>
        </p:txBody>
      </p:sp>
      <p:sp>
        <p:nvSpPr>
          <p:cNvPr id="8" name="页脚占位符 4"/>
          <p:cNvSpPr>
            <a:spLocks noGrp="1"/>
          </p:cNvSpPr>
          <p:nvPr>
            <p:ph type="ftr" sz="quarter" idx="11"/>
            <p:custDataLst>
              <p:tags r:id="rId15"/>
            </p:custDataLst>
          </p:nvPr>
        </p:nvSpPr>
        <p:spPr/>
        <p:txBody>
          <a:bodyPr/>
          <a:lstStyle/>
          <a:p>
            <a:endParaRPr lang="en-US"/>
          </a:p>
        </p:txBody>
      </p:sp>
      <p:sp>
        <p:nvSpPr>
          <p:cNvPr id="4" name="灯片编号占位符 5"/>
          <p:cNvSpPr>
            <a:spLocks noGrp="1"/>
          </p:cNvSpPr>
          <p:nvPr>
            <p:ph type="sldNum" sz="quarter" idx="12"/>
            <p:custDataLst>
              <p:tags r:id="rId16"/>
            </p:custDataLst>
          </p:nvPr>
        </p:nvSpPr>
        <p:spPr/>
        <p:txBody>
          <a:bodyPr/>
          <a:lstStyle/>
          <a:p>
            <a:fld id="{BE5F26B5-172A-4DC2-B0B7-181CFC56B87C}"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showMasterSp="0" userDrawn="1">
  <p:cSld name="Catalog Slide">
    <p:spTree>
      <p:nvGrpSpPr>
        <p:cNvPr id="1" name=""/>
        <p:cNvGrpSpPr/>
        <p:nvPr/>
      </p:nvGrpSpPr>
      <p:grpSpPr>
        <a:xfrm>
          <a:off x="0" y="0"/>
          <a:ext cx="0" cy="0"/>
          <a:chOff x="0" y="0"/>
          <a:chExt cx="0" cy="0"/>
        </a:xfrm>
      </p:grpSpPr>
      <p:sp>
        <p:nvSpPr>
          <p:cNvPr id="11" name="任意多边形: 形状 10"/>
          <p:cNvSpPr/>
          <p:nvPr userDrawn="1">
            <p:custDataLst>
              <p:tags r:id="rId2"/>
            </p:custDataLst>
          </p:nvPr>
        </p:nvSpPr>
        <p:spPr>
          <a:xfrm>
            <a:off x="0" y="3311129"/>
            <a:ext cx="1567072" cy="1040066"/>
          </a:xfrm>
          <a:custGeom>
            <a:avLst/>
            <a:gdLst>
              <a:gd name="connsiteX0" fmla="*/ 15716 w 12052711"/>
              <a:gd name="connsiteY0" fmla="*/ 1765143 h 8445450"/>
              <a:gd name="connsiteX1" fmla="*/ 11652 w 12052711"/>
              <a:gd name="connsiteY1" fmla="*/ 1767839 h 8445450"/>
              <a:gd name="connsiteX2" fmla="*/ 15754 w 12052711"/>
              <a:gd name="connsiteY2" fmla="*/ 1770476 h 8445450"/>
              <a:gd name="connsiteX3" fmla="*/ 10387322 w 12052711"/>
              <a:gd name="connsiteY3" fmla="*/ 8434810 h 8445450"/>
              <a:gd name="connsiteX4" fmla="*/ 10390062 w 12052711"/>
              <a:gd name="connsiteY4" fmla="*/ 8436530 h 8445450"/>
              <a:gd name="connsiteX5" fmla="*/ 10391782 w 12052711"/>
              <a:gd name="connsiteY5" fmla="*/ 8433726 h 8445450"/>
              <a:gd name="connsiteX6" fmla="*/ 12042327 w 12052711"/>
              <a:gd name="connsiteY6" fmla="*/ 5680106 h 8445450"/>
              <a:gd name="connsiteX7" fmla="*/ 12043984 w 12052711"/>
              <a:gd name="connsiteY7" fmla="*/ 5677385 h 8445450"/>
              <a:gd name="connsiteX8" fmla="*/ 12041244 w 12052711"/>
              <a:gd name="connsiteY8" fmla="*/ 5675741 h 8445450"/>
              <a:gd name="connsiteX9" fmla="*/ 2663903 w 12052711"/>
              <a:gd name="connsiteY9" fmla="*/ 8586 h 8445450"/>
              <a:gd name="connsiteX10" fmla="*/ 2662177 w 12052711"/>
              <a:gd name="connsiteY10" fmla="*/ 7541 h 8445450"/>
              <a:gd name="connsiteX11" fmla="*/ 2660495 w 12052711"/>
              <a:gd name="connsiteY11" fmla="*/ 8658 h 8445450"/>
              <a:gd name="connsiteX12" fmla="*/ 15716 w 12052711"/>
              <a:gd name="connsiteY12" fmla="*/ 1765143 h 8445450"/>
              <a:gd name="connsiteX13" fmla="*/ 0 w 12052711"/>
              <a:gd name="connsiteY13" fmla="*/ 1767928 h 8445450"/>
              <a:gd name="connsiteX14" fmla="*/ 2662017 w 12052711"/>
              <a:gd name="connsiteY14" fmla="*/ 0 h 8445450"/>
              <a:gd name="connsiteX15" fmla="*/ 12052712 w 12052711"/>
              <a:gd name="connsiteY15" fmla="*/ 5675213 h 8445450"/>
              <a:gd name="connsiteX16" fmla="*/ 10392164 w 12052711"/>
              <a:gd name="connsiteY16" fmla="*/ 8445451 h 8445450"/>
              <a:gd name="connsiteX17" fmla="*/ 0 w 12052711"/>
              <a:gd name="connsiteY17" fmla="*/ 1767928 h 8445450"/>
              <a:gd name="connsiteX0-1" fmla="*/ 15716 w 12052712"/>
              <a:gd name="connsiteY0-2" fmla="*/ 1765143 h 8445451"/>
              <a:gd name="connsiteX1-3" fmla="*/ 11652 w 12052712"/>
              <a:gd name="connsiteY1-4" fmla="*/ 1767839 h 8445451"/>
              <a:gd name="connsiteX2-5" fmla="*/ 15754 w 12052712"/>
              <a:gd name="connsiteY2-6" fmla="*/ 1770476 h 8445451"/>
              <a:gd name="connsiteX3-7" fmla="*/ 10387322 w 12052712"/>
              <a:gd name="connsiteY3-8" fmla="*/ 8434810 h 8445451"/>
              <a:gd name="connsiteX4-9" fmla="*/ 10390062 w 12052712"/>
              <a:gd name="connsiteY4-10" fmla="*/ 8436530 h 8445451"/>
              <a:gd name="connsiteX5-11" fmla="*/ 10391782 w 12052712"/>
              <a:gd name="connsiteY5-12" fmla="*/ 8433726 h 8445451"/>
              <a:gd name="connsiteX6-13" fmla="*/ 12042327 w 12052712"/>
              <a:gd name="connsiteY6-14" fmla="*/ 5680106 h 8445451"/>
              <a:gd name="connsiteX7-15" fmla="*/ 12043984 w 12052712"/>
              <a:gd name="connsiteY7-16" fmla="*/ 5677385 h 8445451"/>
              <a:gd name="connsiteX8-17" fmla="*/ 12041244 w 12052712"/>
              <a:gd name="connsiteY8-18" fmla="*/ 5675741 h 8445451"/>
              <a:gd name="connsiteX9-19" fmla="*/ 2663903 w 12052712"/>
              <a:gd name="connsiteY9-20" fmla="*/ 8586 h 8445451"/>
              <a:gd name="connsiteX10-21" fmla="*/ 2662177 w 12052712"/>
              <a:gd name="connsiteY10-22" fmla="*/ 7541 h 8445451"/>
              <a:gd name="connsiteX11-23" fmla="*/ 2660495 w 12052712"/>
              <a:gd name="connsiteY11-24" fmla="*/ 8658 h 8445451"/>
              <a:gd name="connsiteX12-25" fmla="*/ 15716 w 12052712"/>
              <a:gd name="connsiteY12-26" fmla="*/ 1765143 h 8445451"/>
              <a:gd name="connsiteX13-27" fmla="*/ 0 w 12052712"/>
              <a:gd name="connsiteY13-28" fmla="*/ 1767928 h 8445451"/>
              <a:gd name="connsiteX14-29" fmla="*/ 2662017 w 12052712"/>
              <a:gd name="connsiteY14-30" fmla="*/ 0 h 8445451"/>
              <a:gd name="connsiteX15-31" fmla="*/ 12052712 w 12052712"/>
              <a:gd name="connsiteY15-32" fmla="*/ 5675213 h 8445451"/>
              <a:gd name="connsiteX16-33" fmla="*/ 10392164 w 12052712"/>
              <a:gd name="connsiteY16-34" fmla="*/ 8445451 h 8445451"/>
              <a:gd name="connsiteX17-35" fmla="*/ 600075 w 12052712"/>
              <a:gd name="connsiteY17-36" fmla="*/ 4282528 h 8445451"/>
              <a:gd name="connsiteX0-37" fmla="*/ 15716 w 12052712"/>
              <a:gd name="connsiteY0-38" fmla="*/ 1765143 h 8445451"/>
              <a:gd name="connsiteX1-39" fmla="*/ 11652 w 12052712"/>
              <a:gd name="connsiteY1-40" fmla="*/ 1767839 h 8445451"/>
              <a:gd name="connsiteX2-41" fmla="*/ 15754 w 12052712"/>
              <a:gd name="connsiteY2-42" fmla="*/ 1770476 h 8445451"/>
              <a:gd name="connsiteX3-43" fmla="*/ 10387322 w 12052712"/>
              <a:gd name="connsiteY3-44" fmla="*/ 8434810 h 8445451"/>
              <a:gd name="connsiteX4-45" fmla="*/ 10390062 w 12052712"/>
              <a:gd name="connsiteY4-46" fmla="*/ 8436530 h 8445451"/>
              <a:gd name="connsiteX5-47" fmla="*/ 10391782 w 12052712"/>
              <a:gd name="connsiteY5-48" fmla="*/ 8433726 h 8445451"/>
              <a:gd name="connsiteX6-49" fmla="*/ 12042327 w 12052712"/>
              <a:gd name="connsiteY6-50" fmla="*/ 5680106 h 8445451"/>
              <a:gd name="connsiteX7-51" fmla="*/ 12043984 w 12052712"/>
              <a:gd name="connsiteY7-52" fmla="*/ 5677385 h 8445451"/>
              <a:gd name="connsiteX8-53" fmla="*/ 12041244 w 12052712"/>
              <a:gd name="connsiteY8-54" fmla="*/ 5675741 h 8445451"/>
              <a:gd name="connsiteX9-55" fmla="*/ 2663903 w 12052712"/>
              <a:gd name="connsiteY9-56" fmla="*/ 8586 h 8445451"/>
              <a:gd name="connsiteX10-57" fmla="*/ 2662177 w 12052712"/>
              <a:gd name="connsiteY10-58" fmla="*/ 7541 h 8445451"/>
              <a:gd name="connsiteX11-59" fmla="*/ 2660495 w 12052712"/>
              <a:gd name="connsiteY11-60" fmla="*/ 8658 h 8445451"/>
              <a:gd name="connsiteX12-61" fmla="*/ 15716 w 12052712"/>
              <a:gd name="connsiteY12-62" fmla="*/ 1765143 h 8445451"/>
              <a:gd name="connsiteX13-63" fmla="*/ 0 w 12052712"/>
              <a:gd name="connsiteY13-64" fmla="*/ 1767928 h 8445451"/>
              <a:gd name="connsiteX14-65" fmla="*/ 2662017 w 12052712"/>
              <a:gd name="connsiteY14-66" fmla="*/ 0 h 8445451"/>
              <a:gd name="connsiteX15-67" fmla="*/ 12052712 w 12052712"/>
              <a:gd name="connsiteY15-68" fmla="*/ 5675213 h 8445451"/>
              <a:gd name="connsiteX16-69" fmla="*/ 10392164 w 12052712"/>
              <a:gd name="connsiteY16-70" fmla="*/ 8445451 h 8445451"/>
              <a:gd name="connsiteX0-71" fmla="*/ 4064 w 12041060"/>
              <a:gd name="connsiteY0-72" fmla="*/ 1765143 h 8445451"/>
              <a:gd name="connsiteX1-73" fmla="*/ 0 w 12041060"/>
              <a:gd name="connsiteY1-74" fmla="*/ 1767839 h 8445451"/>
              <a:gd name="connsiteX2-75" fmla="*/ 4102 w 12041060"/>
              <a:gd name="connsiteY2-76" fmla="*/ 1770476 h 8445451"/>
              <a:gd name="connsiteX3-77" fmla="*/ 10375670 w 12041060"/>
              <a:gd name="connsiteY3-78" fmla="*/ 8434810 h 8445451"/>
              <a:gd name="connsiteX4-79" fmla="*/ 10378410 w 12041060"/>
              <a:gd name="connsiteY4-80" fmla="*/ 8436530 h 8445451"/>
              <a:gd name="connsiteX5-81" fmla="*/ 10380130 w 12041060"/>
              <a:gd name="connsiteY5-82" fmla="*/ 8433726 h 8445451"/>
              <a:gd name="connsiteX6-83" fmla="*/ 12030675 w 12041060"/>
              <a:gd name="connsiteY6-84" fmla="*/ 5680106 h 8445451"/>
              <a:gd name="connsiteX7-85" fmla="*/ 12032332 w 12041060"/>
              <a:gd name="connsiteY7-86" fmla="*/ 5677385 h 8445451"/>
              <a:gd name="connsiteX8-87" fmla="*/ 12029592 w 12041060"/>
              <a:gd name="connsiteY8-88" fmla="*/ 5675741 h 8445451"/>
              <a:gd name="connsiteX9-89" fmla="*/ 2652251 w 12041060"/>
              <a:gd name="connsiteY9-90" fmla="*/ 8586 h 8445451"/>
              <a:gd name="connsiteX10-91" fmla="*/ 2650525 w 12041060"/>
              <a:gd name="connsiteY10-92" fmla="*/ 7541 h 8445451"/>
              <a:gd name="connsiteX11-93" fmla="*/ 2648843 w 12041060"/>
              <a:gd name="connsiteY11-94" fmla="*/ 8658 h 8445451"/>
              <a:gd name="connsiteX12-95" fmla="*/ 4064 w 12041060"/>
              <a:gd name="connsiteY12-96" fmla="*/ 1765143 h 8445451"/>
              <a:gd name="connsiteX13-97" fmla="*/ 855123 w 12041060"/>
              <a:gd name="connsiteY13-98" fmla="*/ 3015703 h 8445451"/>
              <a:gd name="connsiteX14-99" fmla="*/ 2650365 w 12041060"/>
              <a:gd name="connsiteY14-100" fmla="*/ 0 h 8445451"/>
              <a:gd name="connsiteX15-101" fmla="*/ 12041060 w 12041060"/>
              <a:gd name="connsiteY15-102" fmla="*/ 5675213 h 8445451"/>
              <a:gd name="connsiteX16-103" fmla="*/ 10380512 w 12041060"/>
              <a:gd name="connsiteY16-104" fmla="*/ 8445451 h 8445451"/>
              <a:gd name="connsiteX0-105" fmla="*/ 4064 w 12041060"/>
              <a:gd name="connsiteY0-106" fmla="*/ 1765143 h 8445451"/>
              <a:gd name="connsiteX1-107" fmla="*/ 0 w 12041060"/>
              <a:gd name="connsiteY1-108" fmla="*/ 1767839 h 8445451"/>
              <a:gd name="connsiteX2-109" fmla="*/ 4102 w 12041060"/>
              <a:gd name="connsiteY2-110" fmla="*/ 1770476 h 8445451"/>
              <a:gd name="connsiteX3-111" fmla="*/ 10375670 w 12041060"/>
              <a:gd name="connsiteY3-112" fmla="*/ 8434810 h 8445451"/>
              <a:gd name="connsiteX4-113" fmla="*/ 10378410 w 12041060"/>
              <a:gd name="connsiteY4-114" fmla="*/ 8436530 h 8445451"/>
              <a:gd name="connsiteX5-115" fmla="*/ 10380130 w 12041060"/>
              <a:gd name="connsiteY5-116" fmla="*/ 8433726 h 8445451"/>
              <a:gd name="connsiteX6-117" fmla="*/ 12030675 w 12041060"/>
              <a:gd name="connsiteY6-118" fmla="*/ 5680106 h 8445451"/>
              <a:gd name="connsiteX7-119" fmla="*/ 12032332 w 12041060"/>
              <a:gd name="connsiteY7-120" fmla="*/ 5677385 h 8445451"/>
              <a:gd name="connsiteX8-121" fmla="*/ 12029592 w 12041060"/>
              <a:gd name="connsiteY8-122" fmla="*/ 5675741 h 8445451"/>
              <a:gd name="connsiteX9-123" fmla="*/ 2652251 w 12041060"/>
              <a:gd name="connsiteY9-124" fmla="*/ 8586 h 8445451"/>
              <a:gd name="connsiteX10-125" fmla="*/ 2650525 w 12041060"/>
              <a:gd name="connsiteY10-126" fmla="*/ 7541 h 8445451"/>
              <a:gd name="connsiteX11-127" fmla="*/ 2648843 w 12041060"/>
              <a:gd name="connsiteY11-128" fmla="*/ 8658 h 8445451"/>
              <a:gd name="connsiteX12-129" fmla="*/ 4064 w 12041060"/>
              <a:gd name="connsiteY12-130" fmla="*/ 1765143 h 8445451"/>
              <a:gd name="connsiteX13-131" fmla="*/ 1286923 w 12041060"/>
              <a:gd name="connsiteY13-132" fmla="*/ 3269703 h 8445451"/>
              <a:gd name="connsiteX14-133" fmla="*/ 2650365 w 12041060"/>
              <a:gd name="connsiteY14-134" fmla="*/ 0 h 8445451"/>
              <a:gd name="connsiteX15-135" fmla="*/ 12041060 w 12041060"/>
              <a:gd name="connsiteY15-136" fmla="*/ 5675213 h 8445451"/>
              <a:gd name="connsiteX16-137" fmla="*/ 10380512 w 12041060"/>
              <a:gd name="connsiteY16-138" fmla="*/ 8445451 h 8445451"/>
              <a:gd name="connsiteX0-139" fmla="*/ 4064 w 12041060"/>
              <a:gd name="connsiteY0-140" fmla="*/ 2902340 h 9582648"/>
              <a:gd name="connsiteX1-141" fmla="*/ 0 w 12041060"/>
              <a:gd name="connsiteY1-142" fmla="*/ 2905036 h 9582648"/>
              <a:gd name="connsiteX2-143" fmla="*/ 4102 w 12041060"/>
              <a:gd name="connsiteY2-144" fmla="*/ 2907673 h 9582648"/>
              <a:gd name="connsiteX3-145" fmla="*/ 10375670 w 12041060"/>
              <a:gd name="connsiteY3-146" fmla="*/ 9572007 h 9582648"/>
              <a:gd name="connsiteX4-147" fmla="*/ 10378410 w 12041060"/>
              <a:gd name="connsiteY4-148" fmla="*/ 9573727 h 9582648"/>
              <a:gd name="connsiteX5-149" fmla="*/ 10380130 w 12041060"/>
              <a:gd name="connsiteY5-150" fmla="*/ 9570923 h 9582648"/>
              <a:gd name="connsiteX6-151" fmla="*/ 12030675 w 12041060"/>
              <a:gd name="connsiteY6-152" fmla="*/ 6817303 h 9582648"/>
              <a:gd name="connsiteX7-153" fmla="*/ 12032332 w 12041060"/>
              <a:gd name="connsiteY7-154" fmla="*/ 6814582 h 9582648"/>
              <a:gd name="connsiteX8-155" fmla="*/ 12029592 w 12041060"/>
              <a:gd name="connsiteY8-156" fmla="*/ 6812938 h 9582648"/>
              <a:gd name="connsiteX9-157" fmla="*/ 2652251 w 12041060"/>
              <a:gd name="connsiteY9-158" fmla="*/ 1145783 h 9582648"/>
              <a:gd name="connsiteX10-159" fmla="*/ 2650525 w 12041060"/>
              <a:gd name="connsiteY10-160" fmla="*/ 1144738 h 9582648"/>
              <a:gd name="connsiteX11-161" fmla="*/ 2648843 w 12041060"/>
              <a:gd name="connsiteY11-162" fmla="*/ 1145855 h 9582648"/>
              <a:gd name="connsiteX12-163" fmla="*/ 4064 w 12041060"/>
              <a:gd name="connsiteY12-164" fmla="*/ 2902340 h 9582648"/>
              <a:gd name="connsiteX13-165" fmla="*/ 8564023 w 12041060"/>
              <a:gd name="connsiteY13-166" fmla="*/ 0 h 9582648"/>
              <a:gd name="connsiteX14-167" fmla="*/ 2650365 w 12041060"/>
              <a:gd name="connsiteY14-168" fmla="*/ 1137197 h 9582648"/>
              <a:gd name="connsiteX15-169" fmla="*/ 12041060 w 12041060"/>
              <a:gd name="connsiteY15-170" fmla="*/ 6812410 h 9582648"/>
              <a:gd name="connsiteX16-171" fmla="*/ 10380512 w 12041060"/>
              <a:gd name="connsiteY16-172" fmla="*/ 9582648 h 9582648"/>
              <a:gd name="connsiteX0-173" fmla="*/ 4064 w 12041060"/>
              <a:gd name="connsiteY0-174" fmla="*/ 1765143 h 8445451"/>
              <a:gd name="connsiteX1-175" fmla="*/ 0 w 12041060"/>
              <a:gd name="connsiteY1-176" fmla="*/ 1767839 h 8445451"/>
              <a:gd name="connsiteX2-177" fmla="*/ 4102 w 12041060"/>
              <a:gd name="connsiteY2-178" fmla="*/ 1770476 h 8445451"/>
              <a:gd name="connsiteX3-179" fmla="*/ 10375670 w 12041060"/>
              <a:gd name="connsiteY3-180" fmla="*/ 8434810 h 8445451"/>
              <a:gd name="connsiteX4-181" fmla="*/ 10378410 w 12041060"/>
              <a:gd name="connsiteY4-182" fmla="*/ 8436530 h 8445451"/>
              <a:gd name="connsiteX5-183" fmla="*/ 10380130 w 12041060"/>
              <a:gd name="connsiteY5-184" fmla="*/ 8433726 h 8445451"/>
              <a:gd name="connsiteX6-185" fmla="*/ 12030675 w 12041060"/>
              <a:gd name="connsiteY6-186" fmla="*/ 5680106 h 8445451"/>
              <a:gd name="connsiteX7-187" fmla="*/ 12032332 w 12041060"/>
              <a:gd name="connsiteY7-188" fmla="*/ 5677385 h 8445451"/>
              <a:gd name="connsiteX8-189" fmla="*/ 12029592 w 12041060"/>
              <a:gd name="connsiteY8-190" fmla="*/ 5675741 h 8445451"/>
              <a:gd name="connsiteX9-191" fmla="*/ 2652251 w 12041060"/>
              <a:gd name="connsiteY9-192" fmla="*/ 8586 h 8445451"/>
              <a:gd name="connsiteX10-193" fmla="*/ 2650525 w 12041060"/>
              <a:gd name="connsiteY10-194" fmla="*/ 7541 h 8445451"/>
              <a:gd name="connsiteX11-195" fmla="*/ 2648843 w 12041060"/>
              <a:gd name="connsiteY11-196" fmla="*/ 8658 h 8445451"/>
              <a:gd name="connsiteX12-197" fmla="*/ 4064 w 12041060"/>
              <a:gd name="connsiteY12-198" fmla="*/ 1765143 h 8445451"/>
              <a:gd name="connsiteX13-199" fmla="*/ 2650365 w 12041060"/>
              <a:gd name="connsiteY13-200" fmla="*/ 0 h 8445451"/>
              <a:gd name="connsiteX14-201" fmla="*/ 12041060 w 12041060"/>
              <a:gd name="connsiteY14-202" fmla="*/ 5675213 h 8445451"/>
              <a:gd name="connsiteX15-203" fmla="*/ 10380512 w 12041060"/>
              <a:gd name="connsiteY15-204" fmla="*/ 8445451 h 8445451"/>
              <a:gd name="connsiteX0-205" fmla="*/ 4064 w 12041060"/>
              <a:gd name="connsiteY0-206" fmla="*/ 3708243 h 10388551"/>
              <a:gd name="connsiteX1-207" fmla="*/ 0 w 12041060"/>
              <a:gd name="connsiteY1-208" fmla="*/ 3710939 h 10388551"/>
              <a:gd name="connsiteX2-209" fmla="*/ 4102 w 12041060"/>
              <a:gd name="connsiteY2-210" fmla="*/ 3713576 h 10388551"/>
              <a:gd name="connsiteX3-211" fmla="*/ 10375670 w 12041060"/>
              <a:gd name="connsiteY3-212" fmla="*/ 10377910 h 10388551"/>
              <a:gd name="connsiteX4-213" fmla="*/ 10378410 w 12041060"/>
              <a:gd name="connsiteY4-214" fmla="*/ 10379630 h 10388551"/>
              <a:gd name="connsiteX5-215" fmla="*/ 10380130 w 12041060"/>
              <a:gd name="connsiteY5-216" fmla="*/ 10376826 h 10388551"/>
              <a:gd name="connsiteX6-217" fmla="*/ 12030675 w 12041060"/>
              <a:gd name="connsiteY6-218" fmla="*/ 7623206 h 10388551"/>
              <a:gd name="connsiteX7-219" fmla="*/ 12032332 w 12041060"/>
              <a:gd name="connsiteY7-220" fmla="*/ 7620485 h 10388551"/>
              <a:gd name="connsiteX8-221" fmla="*/ 12029592 w 12041060"/>
              <a:gd name="connsiteY8-222" fmla="*/ 7618841 h 10388551"/>
              <a:gd name="connsiteX9-223" fmla="*/ 2652251 w 12041060"/>
              <a:gd name="connsiteY9-224" fmla="*/ 1951686 h 10388551"/>
              <a:gd name="connsiteX10-225" fmla="*/ 2650525 w 12041060"/>
              <a:gd name="connsiteY10-226" fmla="*/ 1950641 h 10388551"/>
              <a:gd name="connsiteX11-227" fmla="*/ 2648843 w 12041060"/>
              <a:gd name="connsiteY11-228" fmla="*/ 1951758 h 10388551"/>
              <a:gd name="connsiteX12-229" fmla="*/ 4064 w 12041060"/>
              <a:gd name="connsiteY12-230" fmla="*/ 3708243 h 10388551"/>
              <a:gd name="connsiteX13-231" fmla="*/ 4225165 w 12041060"/>
              <a:gd name="connsiteY13-232" fmla="*/ 0 h 10388551"/>
              <a:gd name="connsiteX14-233" fmla="*/ 12041060 w 12041060"/>
              <a:gd name="connsiteY14-234" fmla="*/ 7618313 h 10388551"/>
              <a:gd name="connsiteX15-235" fmla="*/ 10380512 w 12041060"/>
              <a:gd name="connsiteY15-236" fmla="*/ 10388551 h 10388551"/>
              <a:gd name="connsiteX0-237" fmla="*/ 4064 w 12041060"/>
              <a:gd name="connsiteY0-238" fmla="*/ 1757602 h 8437910"/>
              <a:gd name="connsiteX1-239" fmla="*/ 0 w 12041060"/>
              <a:gd name="connsiteY1-240" fmla="*/ 1760298 h 8437910"/>
              <a:gd name="connsiteX2-241" fmla="*/ 4102 w 12041060"/>
              <a:gd name="connsiteY2-242" fmla="*/ 1762935 h 8437910"/>
              <a:gd name="connsiteX3-243" fmla="*/ 10375670 w 12041060"/>
              <a:gd name="connsiteY3-244" fmla="*/ 8427269 h 8437910"/>
              <a:gd name="connsiteX4-245" fmla="*/ 10378410 w 12041060"/>
              <a:gd name="connsiteY4-246" fmla="*/ 8428989 h 8437910"/>
              <a:gd name="connsiteX5-247" fmla="*/ 10380130 w 12041060"/>
              <a:gd name="connsiteY5-248" fmla="*/ 8426185 h 8437910"/>
              <a:gd name="connsiteX6-249" fmla="*/ 12030675 w 12041060"/>
              <a:gd name="connsiteY6-250" fmla="*/ 5672565 h 8437910"/>
              <a:gd name="connsiteX7-251" fmla="*/ 12032332 w 12041060"/>
              <a:gd name="connsiteY7-252" fmla="*/ 5669844 h 8437910"/>
              <a:gd name="connsiteX8-253" fmla="*/ 12029592 w 12041060"/>
              <a:gd name="connsiteY8-254" fmla="*/ 5668200 h 8437910"/>
              <a:gd name="connsiteX9-255" fmla="*/ 2652251 w 12041060"/>
              <a:gd name="connsiteY9-256" fmla="*/ 1045 h 8437910"/>
              <a:gd name="connsiteX10-257" fmla="*/ 2650525 w 12041060"/>
              <a:gd name="connsiteY10-258" fmla="*/ 0 h 8437910"/>
              <a:gd name="connsiteX11-259" fmla="*/ 2648843 w 12041060"/>
              <a:gd name="connsiteY11-260" fmla="*/ 1117 h 8437910"/>
              <a:gd name="connsiteX12-261" fmla="*/ 4064 w 12041060"/>
              <a:gd name="connsiteY12-262" fmla="*/ 1757602 h 8437910"/>
              <a:gd name="connsiteX13-263" fmla="*/ 12041060 w 12041060"/>
              <a:gd name="connsiteY13-264" fmla="*/ 5667672 h 8437910"/>
              <a:gd name="connsiteX14-265" fmla="*/ 10380512 w 12041060"/>
              <a:gd name="connsiteY14-266" fmla="*/ 8437910 h 8437910"/>
              <a:gd name="connsiteX0-267" fmla="*/ 4064 w 12032332"/>
              <a:gd name="connsiteY0-268" fmla="*/ 1757602 h 8428989"/>
              <a:gd name="connsiteX1-269" fmla="*/ 0 w 12032332"/>
              <a:gd name="connsiteY1-270" fmla="*/ 1760298 h 8428989"/>
              <a:gd name="connsiteX2-271" fmla="*/ 4102 w 12032332"/>
              <a:gd name="connsiteY2-272" fmla="*/ 1762935 h 8428989"/>
              <a:gd name="connsiteX3-273" fmla="*/ 10375670 w 12032332"/>
              <a:gd name="connsiteY3-274" fmla="*/ 8427269 h 8428989"/>
              <a:gd name="connsiteX4-275" fmla="*/ 10378410 w 12032332"/>
              <a:gd name="connsiteY4-276" fmla="*/ 8428989 h 8428989"/>
              <a:gd name="connsiteX5-277" fmla="*/ 10380130 w 12032332"/>
              <a:gd name="connsiteY5-278" fmla="*/ 8426185 h 8428989"/>
              <a:gd name="connsiteX6-279" fmla="*/ 12030675 w 12032332"/>
              <a:gd name="connsiteY6-280" fmla="*/ 5672565 h 8428989"/>
              <a:gd name="connsiteX7-281" fmla="*/ 12032332 w 12032332"/>
              <a:gd name="connsiteY7-282" fmla="*/ 5669844 h 8428989"/>
              <a:gd name="connsiteX8-283" fmla="*/ 12029592 w 12032332"/>
              <a:gd name="connsiteY8-284" fmla="*/ 5668200 h 8428989"/>
              <a:gd name="connsiteX9-285" fmla="*/ 2652251 w 12032332"/>
              <a:gd name="connsiteY9-286" fmla="*/ 1045 h 8428989"/>
              <a:gd name="connsiteX10-287" fmla="*/ 2650525 w 12032332"/>
              <a:gd name="connsiteY10-288" fmla="*/ 0 h 8428989"/>
              <a:gd name="connsiteX11-289" fmla="*/ 2648843 w 12032332"/>
              <a:gd name="connsiteY11-290" fmla="*/ 1117 h 8428989"/>
              <a:gd name="connsiteX12-291" fmla="*/ 4064 w 12032332"/>
              <a:gd name="connsiteY12-292" fmla="*/ 1757602 h 8428989"/>
              <a:gd name="connsiteX0-293" fmla="*/ 4064 w 12032332"/>
              <a:gd name="connsiteY0-294" fmla="*/ 1757602 h 8428989"/>
              <a:gd name="connsiteX1-295" fmla="*/ 0 w 12032332"/>
              <a:gd name="connsiteY1-296" fmla="*/ 1760298 h 8428989"/>
              <a:gd name="connsiteX2-297" fmla="*/ 4102 w 12032332"/>
              <a:gd name="connsiteY2-298" fmla="*/ 1762935 h 8428989"/>
              <a:gd name="connsiteX3-299" fmla="*/ 10375670 w 12032332"/>
              <a:gd name="connsiteY3-300" fmla="*/ 8427269 h 8428989"/>
              <a:gd name="connsiteX4-301" fmla="*/ 10378410 w 12032332"/>
              <a:gd name="connsiteY4-302" fmla="*/ 8428989 h 8428989"/>
              <a:gd name="connsiteX5-303" fmla="*/ 10380130 w 12032332"/>
              <a:gd name="connsiteY5-304" fmla="*/ 8426185 h 8428989"/>
              <a:gd name="connsiteX6-305" fmla="*/ 12030675 w 12032332"/>
              <a:gd name="connsiteY6-306" fmla="*/ 5672565 h 8428989"/>
              <a:gd name="connsiteX7-307" fmla="*/ 12032332 w 12032332"/>
              <a:gd name="connsiteY7-308" fmla="*/ 5669844 h 8428989"/>
              <a:gd name="connsiteX8-309" fmla="*/ 2652251 w 12032332"/>
              <a:gd name="connsiteY8-310" fmla="*/ 1045 h 8428989"/>
              <a:gd name="connsiteX9-311" fmla="*/ 2650525 w 12032332"/>
              <a:gd name="connsiteY9-312" fmla="*/ 0 h 8428989"/>
              <a:gd name="connsiteX10-313" fmla="*/ 2648843 w 12032332"/>
              <a:gd name="connsiteY10-314" fmla="*/ 1117 h 8428989"/>
              <a:gd name="connsiteX11-315" fmla="*/ 4064 w 12032332"/>
              <a:gd name="connsiteY11-316" fmla="*/ 1757602 h 8428989"/>
              <a:gd name="connsiteX0-317" fmla="*/ 4064 w 12030675"/>
              <a:gd name="connsiteY0-318" fmla="*/ 1757602 h 8428989"/>
              <a:gd name="connsiteX1-319" fmla="*/ 0 w 12030675"/>
              <a:gd name="connsiteY1-320" fmla="*/ 1760298 h 8428989"/>
              <a:gd name="connsiteX2-321" fmla="*/ 4102 w 12030675"/>
              <a:gd name="connsiteY2-322" fmla="*/ 1762935 h 8428989"/>
              <a:gd name="connsiteX3-323" fmla="*/ 10375670 w 12030675"/>
              <a:gd name="connsiteY3-324" fmla="*/ 8427269 h 8428989"/>
              <a:gd name="connsiteX4-325" fmla="*/ 10378410 w 12030675"/>
              <a:gd name="connsiteY4-326" fmla="*/ 8428989 h 8428989"/>
              <a:gd name="connsiteX5-327" fmla="*/ 10380130 w 12030675"/>
              <a:gd name="connsiteY5-328" fmla="*/ 8426185 h 8428989"/>
              <a:gd name="connsiteX6-329" fmla="*/ 12030675 w 12030675"/>
              <a:gd name="connsiteY6-330" fmla="*/ 5672565 h 8428989"/>
              <a:gd name="connsiteX7-331" fmla="*/ 2652251 w 12030675"/>
              <a:gd name="connsiteY7-332" fmla="*/ 1045 h 8428989"/>
              <a:gd name="connsiteX8-333" fmla="*/ 2650525 w 12030675"/>
              <a:gd name="connsiteY8-334" fmla="*/ 0 h 8428989"/>
              <a:gd name="connsiteX9-335" fmla="*/ 2648843 w 12030675"/>
              <a:gd name="connsiteY9-336" fmla="*/ 1117 h 8428989"/>
              <a:gd name="connsiteX10-337" fmla="*/ 4064 w 12030675"/>
              <a:gd name="connsiteY10-338" fmla="*/ 1757602 h 8428989"/>
              <a:gd name="connsiteX0-339" fmla="*/ 4064 w 10380130"/>
              <a:gd name="connsiteY0-340" fmla="*/ 1757602 h 8428989"/>
              <a:gd name="connsiteX1-341" fmla="*/ 0 w 10380130"/>
              <a:gd name="connsiteY1-342" fmla="*/ 1760298 h 8428989"/>
              <a:gd name="connsiteX2-343" fmla="*/ 4102 w 10380130"/>
              <a:gd name="connsiteY2-344" fmla="*/ 1762935 h 8428989"/>
              <a:gd name="connsiteX3-345" fmla="*/ 10375670 w 10380130"/>
              <a:gd name="connsiteY3-346" fmla="*/ 8427269 h 8428989"/>
              <a:gd name="connsiteX4-347" fmla="*/ 10378410 w 10380130"/>
              <a:gd name="connsiteY4-348" fmla="*/ 8428989 h 8428989"/>
              <a:gd name="connsiteX5-349" fmla="*/ 10380130 w 10380130"/>
              <a:gd name="connsiteY5-350" fmla="*/ 8426185 h 8428989"/>
              <a:gd name="connsiteX6-351" fmla="*/ 2652251 w 10380130"/>
              <a:gd name="connsiteY6-352" fmla="*/ 1045 h 8428989"/>
              <a:gd name="connsiteX7-353" fmla="*/ 2650525 w 10380130"/>
              <a:gd name="connsiteY7-354" fmla="*/ 0 h 8428989"/>
              <a:gd name="connsiteX8-355" fmla="*/ 2648843 w 10380130"/>
              <a:gd name="connsiteY8-356" fmla="*/ 1117 h 8428989"/>
              <a:gd name="connsiteX9-357" fmla="*/ 4064 w 10380130"/>
              <a:gd name="connsiteY9-358" fmla="*/ 1757602 h 8428989"/>
              <a:gd name="connsiteX0-359" fmla="*/ 4064 w 10378410"/>
              <a:gd name="connsiteY0-360" fmla="*/ 1757602 h 8428989"/>
              <a:gd name="connsiteX1-361" fmla="*/ 0 w 10378410"/>
              <a:gd name="connsiteY1-362" fmla="*/ 1760298 h 8428989"/>
              <a:gd name="connsiteX2-363" fmla="*/ 4102 w 10378410"/>
              <a:gd name="connsiteY2-364" fmla="*/ 1762935 h 8428989"/>
              <a:gd name="connsiteX3-365" fmla="*/ 10375670 w 10378410"/>
              <a:gd name="connsiteY3-366" fmla="*/ 8427269 h 8428989"/>
              <a:gd name="connsiteX4-367" fmla="*/ 10378410 w 10378410"/>
              <a:gd name="connsiteY4-368" fmla="*/ 8428989 h 8428989"/>
              <a:gd name="connsiteX5-369" fmla="*/ 2652251 w 10378410"/>
              <a:gd name="connsiteY5-370" fmla="*/ 1045 h 8428989"/>
              <a:gd name="connsiteX6-371" fmla="*/ 2650525 w 10378410"/>
              <a:gd name="connsiteY6-372" fmla="*/ 0 h 8428989"/>
              <a:gd name="connsiteX7-373" fmla="*/ 2648843 w 10378410"/>
              <a:gd name="connsiteY7-374" fmla="*/ 1117 h 8428989"/>
              <a:gd name="connsiteX8-375" fmla="*/ 4064 w 10378410"/>
              <a:gd name="connsiteY8-376" fmla="*/ 1757602 h 8428989"/>
              <a:gd name="connsiteX0-377" fmla="*/ 4064 w 10375670"/>
              <a:gd name="connsiteY0-378" fmla="*/ 1757602 h 8427269"/>
              <a:gd name="connsiteX1-379" fmla="*/ 0 w 10375670"/>
              <a:gd name="connsiteY1-380" fmla="*/ 1760298 h 8427269"/>
              <a:gd name="connsiteX2-381" fmla="*/ 4102 w 10375670"/>
              <a:gd name="connsiteY2-382" fmla="*/ 1762935 h 8427269"/>
              <a:gd name="connsiteX3-383" fmla="*/ 10375670 w 10375670"/>
              <a:gd name="connsiteY3-384" fmla="*/ 8427269 h 8427269"/>
              <a:gd name="connsiteX4-385" fmla="*/ 2652251 w 10375670"/>
              <a:gd name="connsiteY4-386" fmla="*/ 1045 h 8427269"/>
              <a:gd name="connsiteX5-387" fmla="*/ 2650525 w 10375670"/>
              <a:gd name="connsiteY5-388" fmla="*/ 0 h 8427269"/>
              <a:gd name="connsiteX6-389" fmla="*/ 2648843 w 10375670"/>
              <a:gd name="connsiteY6-390" fmla="*/ 1117 h 8427269"/>
              <a:gd name="connsiteX7-391" fmla="*/ 4064 w 10375670"/>
              <a:gd name="connsiteY7-392" fmla="*/ 1757602 h 8427269"/>
              <a:gd name="connsiteX0-393" fmla="*/ 4064 w 2652251"/>
              <a:gd name="connsiteY0-394" fmla="*/ 1757602 h 1762935"/>
              <a:gd name="connsiteX1-395" fmla="*/ 0 w 2652251"/>
              <a:gd name="connsiteY1-396" fmla="*/ 1760298 h 1762935"/>
              <a:gd name="connsiteX2-397" fmla="*/ 4102 w 2652251"/>
              <a:gd name="connsiteY2-398" fmla="*/ 1762935 h 1762935"/>
              <a:gd name="connsiteX3-399" fmla="*/ 2652251 w 2652251"/>
              <a:gd name="connsiteY3-400" fmla="*/ 1045 h 1762935"/>
              <a:gd name="connsiteX4-401" fmla="*/ 2650525 w 2652251"/>
              <a:gd name="connsiteY4-402" fmla="*/ 0 h 1762935"/>
              <a:gd name="connsiteX5-403" fmla="*/ 2648843 w 2652251"/>
              <a:gd name="connsiteY5-404" fmla="*/ 1117 h 1762935"/>
              <a:gd name="connsiteX6-405" fmla="*/ 4064 w 2652251"/>
              <a:gd name="connsiteY6-406" fmla="*/ 1757602 h 1762935"/>
              <a:gd name="connsiteX0-407" fmla="*/ 4064 w 2652251"/>
              <a:gd name="connsiteY0-408" fmla="*/ 1757602 h 1762935"/>
              <a:gd name="connsiteX1-409" fmla="*/ 0 w 2652251"/>
              <a:gd name="connsiteY1-410" fmla="*/ 1760298 h 1762935"/>
              <a:gd name="connsiteX2-411" fmla="*/ 4102 w 2652251"/>
              <a:gd name="connsiteY2-412" fmla="*/ 1762935 h 1762935"/>
              <a:gd name="connsiteX3-413" fmla="*/ 2652251 w 2652251"/>
              <a:gd name="connsiteY3-414" fmla="*/ 1045 h 1762935"/>
              <a:gd name="connsiteX4-415" fmla="*/ 2650525 w 2652251"/>
              <a:gd name="connsiteY4-416" fmla="*/ 0 h 1762935"/>
              <a:gd name="connsiteX5-417" fmla="*/ 2648843 w 2652251"/>
              <a:gd name="connsiteY5-418" fmla="*/ 1117 h 1762935"/>
              <a:gd name="connsiteX6-419" fmla="*/ 851789 w 2652251"/>
              <a:gd name="connsiteY6-420" fmla="*/ 357427 h 1762935"/>
              <a:gd name="connsiteX0-421" fmla="*/ 4064 w 2652251"/>
              <a:gd name="connsiteY0-422" fmla="*/ 1757602 h 1762935"/>
              <a:gd name="connsiteX1-423" fmla="*/ 0 w 2652251"/>
              <a:gd name="connsiteY1-424" fmla="*/ 1760298 h 1762935"/>
              <a:gd name="connsiteX2-425" fmla="*/ 4102 w 2652251"/>
              <a:gd name="connsiteY2-426" fmla="*/ 1762935 h 1762935"/>
              <a:gd name="connsiteX3-427" fmla="*/ 2652251 w 2652251"/>
              <a:gd name="connsiteY3-428" fmla="*/ 1045 h 1762935"/>
              <a:gd name="connsiteX4-429" fmla="*/ 2650525 w 2652251"/>
              <a:gd name="connsiteY4-430" fmla="*/ 0 h 1762935"/>
              <a:gd name="connsiteX5-431" fmla="*/ 2648843 w 2652251"/>
              <a:gd name="connsiteY5-432" fmla="*/ 1117 h 1762935"/>
              <a:gd name="connsiteX0-433" fmla="*/ 4064 w 2652251"/>
              <a:gd name="connsiteY0-434" fmla="*/ 1757602 h 1760298"/>
              <a:gd name="connsiteX1-435" fmla="*/ 0 w 2652251"/>
              <a:gd name="connsiteY1-436" fmla="*/ 1760298 h 1760298"/>
              <a:gd name="connsiteX2-437" fmla="*/ 513690 w 2652251"/>
              <a:gd name="connsiteY2-438" fmla="*/ 643747 h 1760298"/>
              <a:gd name="connsiteX3-439" fmla="*/ 2652251 w 2652251"/>
              <a:gd name="connsiteY3-440" fmla="*/ 1045 h 1760298"/>
              <a:gd name="connsiteX4-441" fmla="*/ 2650525 w 2652251"/>
              <a:gd name="connsiteY4-442" fmla="*/ 0 h 1760298"/>
              <a:gd name="connsiteX5-443" fmla="*/ 2648843 w 2652251"/>
              <a:gd name="connsiteY5-444" fmla="*/ 1117 h 1760298"/>
              <a:gd name="connsiteX0-445" fmla="*/ 4064 w 2652251"/>
              <a:gd name="connsiteY0-446" fmla="*/ 1757602 h 1760298"/>
              <a:gd name="connsiteX1-447" fmla="*/ 0 w 2652251"/>
              <a:gd name="connsiteY1-448" fmla="*/ 1760298 h 1760298"/>
              <a:gd name="connsiteX2-449" fmla="*/ 2652251 w 2652251"/>
              <a:gd name="connsiteY2-450" fmla="*/ 1045 h 1760298"/>
              <a:gd name="connsiteX3-451" fmla="*/ 2650525 w 2652251"/>
              <a:gd name="connsiteY3-452" fmla="*/ 0 h 1760298"/>
              <a:gd name="connsiteX4-453" fmla="*/ 2648843 w 2652251"/>
              <a:gd name="connsiteY4-454" fmla="*/ 1117 h 1760298"/>
              <a:gd name="connsiteX0-455" fmla="*/ 0 w 2648187"/>
              <a:gd name="connsiteY0-456" fmla="*/ 1757602 h 1757602"/>
              <a:gd name="connsiteX1-457" fmla="*/ 486474 w 2648187"/>
              <a:gd name="connsiteY1-458" fmla="*/ 831610 h 1757602"/>
              <a:gd name="connsiteX2-459" fmla="*/ 2648187 w 2648187"/>
              <a:gd name="connsiteY2-460" fmla="*/ 1045 h 1757602"/>
              <a:gd name="connsiteX3-461" fmla="*/ 2646461 w 2648187"/>
              <a:gd name="connsiteY3-462" fmla="*/ 0 h 1757602"/>
              <a:gd name="connsiteX4-463" fmla="*/ 2644779 w 2648187"/>
              <a:gd name="connsiteY4-464" fmla="*/ 1117 h 1757602"/>
              <a:gd name="connsiteX0-465" fmla="*/ 0 w 2648187"/>
              <a:gd name="connsiteY0-466" fmla="*/ 1757602 h 1757602"/>
              <a:gd name="connsiteX1-467" fmla="*/ 2648187 w 2648187"/>
              <a:gd name="connsiteY1-468" fmla="*/ 1045 h 1757602"/>
              <a:gd name="connsiteX2-469" fmla="*/ 2646461 w 2648187"/>
              <a:gd name="connsiteY2-470" fmla="*/ 0 h 1757602"/>
              <a:gd name="connsiteX3-471" fmla="*/ 2644779 w 2648187"/>
              <a:gd name="connsiteY3-472" fmla="*/ 1117 h 1757602"/>
            </a:gdLst>
            <a:ahLst/>
            <a:cxnLst>
              <a:cxn ang="0">
                <a:pos x="connsiteX0-1" y="connsiteY0-2"/>
              </a:cxn>
              <a:cxn ang="0">
                <a:pos x="connsiteX1-3" y="connsiteY1-4"/>
              </a:cxn>
              <a:cxn ang="0">
                <a:pos x="connsiteX2-5" y="connsiteY2-6"/>
              </a:cxn>
              <a:cxn ang="0">
                <a:pos x="connsiteX3-7" y="connsiteY3-8"/>
              </a:cxn>
            </a:cxnLst>
            <a:rect l="l" t="t" r="r" b="b"/>
            <a:pathLst>
              <a:path w="2648187" h="1757602">
                <a:moveTo>
                  <a:pt x="0" y="1757602"/>
                </a:moveTo>
                <a:lnTo>
                  <a:pt x="2648187" y="1045"/>
                </a:lnTo>
                <a:lnTo>
                  <a:pt x="2646461" y="0"/>
                </a:lnTo>
                <a:lnTo>
                  <a:pt x="2644779" y="1117"/>
                </a:lnTo>
              </a:path>
            </a:pathLst>
          </a:custGeom>
          <a:noFill/>
          <a:ln w="6371" cap="flat">
            <a:solidFill>
              <a:schemeClr val="accent1"/>
            </a:solidFill>
            <a:prstDash val="solid"/>
            <a:miter/>
          </a:ln>
        </p:spPr>
        <p:txBody>
          <a:bodyPr rtlCol="0" anchor="ctr"/>
          <a:lstStyle/>
          <a:p>
            <a:pPr defTabSz="914400"/>
            <a:endParaRPr lang="en-US">
              <a:latin typeface="Arial" panose="020B0604020202020204" pitchFamily="34" charset="0"/>
              <a:sym typeface="Arial" panose="020B0604020202020204" pitchFamily="34" charset="0"/>
            </a:endParaRPr>
          </a:p>
        </p:txBody>
      </p:sp>
      <p:sp>
        <p:nvSpPr>
          <p:cNvPr id="18" name="任意多边形: 形状 17"/>
          <p:cNvSpPr/>
          <p:nvPr userDrawn="1">
            <p:custDataLst>
              <p:tags r:id="rId3"/>
            </p:custDataLst>
          </p:nvPr>
        </p:nvSpPr>
        <p:spPr>
          <a:xfrm>
            <a:off x="1" y="3314700"/>
            <a:ext cx="7911523" cy="3543300"/>
          </a:xfrm>
          <a:custGeom>
            <a:avLst/>
            <a:gdLst>
              <a:gd name="connsiteX0" fmla="*/ 1567156 w 7911523"/>
              <a:gd name="connsiteY0" fmla="*/ 0 h 3543300"/>
              <a:gd name="connsiteX1" fmla="*/ 7911523 w 7911523"/>
              <a:gd name="connsiteY1" fmla="*/ 3543300 h 3543300"/>
              <a:gd name="connsiteX2" fmla="*/ 1668335 w 7911523"/>
              <a:gd name="connsiteY2" fmla="*/ 3543300 h 3543300"/>
              <a:gd name="connsiteX3" fmla="*/ 0 w 7911523"/>
              <a:gd name="connsiteY3" fmla="*/ 2471302 h 3543300"/>
              <a:gd name="connsiteX4" fmla="*/ 0 w 7911523"/>
              <a:gd name="connsiteY4" fmla="*/ 1178112 h 3543300"/>
              <a:gd name="connsiteX5" fmla="*/ 1567156 w 7911523"/>
              <a:gd name="connsiteY5" fmla="*/ 133802 h 354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11523" h="3543300">
                <a:moveTo>
                  <a:pt x="1567156" y="0"/>
                </a:moveTo>
                <a:lnTo>
                  <a:pt x="7911523" y="3543300"/>
                </a:lnTo>
                <a:lnTo>
                  <a:pt x="1668335" y="3543300"/>
                </a:lnTo>
                <a:lnTo>
                  <a:pt x="0" y="2471302"/>
                </a:lnTo>
                <a:lnTo>
                  <a:pt x="0" y="1178112"/>
                </a:lnTo>
                <a:lnTo>
                  <a:pt x="1567156" y="1338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00"/>
            <a:endParaRPr lang="en-US">
              <a:latin typeface="Arial" panose="020B0604020202020204" pitchFamily="34" charset="0"/>
              <a:sym typeface="Arial" panose="020B0604020202020204" pitchFamily="34" charset="0"/>
            </a:endParaRPr>
          </a:p>
        </p:txBody>
      </p:sp>
      <p:pic>
        <p:nvPicPr>
          <p:cNvPr id="14" name="@png_pic"/>
          <p:cNvPicPr>
            <a:picLocks noChangeAspect="1"/>
          </p:cNvPicPr>
          <p:nvPr userDrawn="1">
            <p:custDataLst>
              <p:tags r:id="rId4"/>
            </p:custDataLst>
          </p:nvPr>
        </p:nvPicPr>
        <p:blipFill>
          <a:blip r:embed="rId5"/>
          <a:stretch>
            <a:fillRect/>
          </a:stretch>
        </p:blipFill>
        <p:spPr>
          <a:xfrm>
            <a:off x="0" y="2789870"/>
            <a:ext cx="8057133" cy="4068130"/>
          </a:xfrm>
          <a:prstGeom prst="rect">
            <a:avLst/>
          </a:prstGeom>
        </p:spPr>
      </p:pic>
      <p:sp>
        <p:nvSpPr>
          <p:cNvPr id="2" name="标题 1"/>
          <p:cNvSpPr>
            <a:spLocks noGrp="1"/>
          </p:cNvSpPr>
          <p:nvPr>
            <p:ph type="title" hasCustomPrompt="1"/>
            <p:custDataLst>
              <p:tags r:id="rId6"/>
            </p:custDataLst>
          </p:nvPr>
        </p:nvSpPr>
        <p:spPr>
          <a:xfrm>
            <a:off x="1363980" y="1009015"/>
            <a:ext cx="3661410" cy="2568575"/>
          </a:xfrm>
        </p:spPr>
        <p:txBody>
          <a:bodyPr anchor="ctr">
            <a:normAutofit/>
          </a:bodyPr>
          <a:lstStyle>
            <a:lvl1pPr>
              <a:defRPr sz="4400">
                <a:latin typeface="+mj-lt"/>
                <a:sym typeface="Arial" panose="020B0604020202020204" pitchFamily="34" charset="0"/>
              </a:defRPr>
            </a:lvl1pPr>
          </a:lstStyle>
          <a:p>
            <a:r>
              <a:rPr lang="en-US" dirty="0">
                <a:latin typeface="+mj-lt"/>
              </a:rPr>
              <a:t>Click to add title</a:t>
            </a:r>
            <a:endParaRPr lang="en-US" dirty="0"/>
          </a:p>
        </p:txBody>
      </p:sp>
      <p:sp>
        <p:nvSpPr>
          <p:cNvPr id="7" name="日期占位符 3"/>
          <p:cNvSpPr>
            <a:spLocks noGrp="1"/>
          </p:cNvSpPr>
          <p:nvPr>
            <p:ph type="dt" sz="half" idx="10"/>
            <p:custDataLst>
              <p:tags r:id="rId7"/>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8" name="页脚占位符 4"/>
          <p:cNvSpPr>
            <a:spLocks noGrp="1"/>
          </p:cNvSpPr>
          <p:nvPr>
            <p:ph type="ftr" sz="quarter" idx="11"/>
            <p:custDataLst>
              <p:tags r:id="rId8"/>
            </p:custDataLst>
          </p:nvPr>
        </p:nvSpPr>
        <p:spPr/>
        <p:txBody>
          <a:bodyPr/>
          <a:lstStyle>
            <a:lvl1pPr>
              <a:defRPr>
                <a:latin typeface="Arial" panose="020B0604020202020204" pitchFamily="34" charset="0"/>
                <a:sym typeface="Arial" panose="020B0604020202020204" pitchFamily="34" charset="0"/>
              </a:defRPr>
            </a:lvl1pPr>
          </a:lstStyle>
          <a:p>
            <a:endParaRPr lang="en-US"/>
          </a:p>
        </p:txBody>
      </p:sp>
      <p:sp>
        <p:nvSpPr>
          <p:cNvPr id="9" name="灯片编号占位符 5"/>
          <p:cNvSpPr>
            <a:spLocks noGrp="1"/>
          </p:cNvSpPr>
          <p:nvPr>
            <p:ph type="sldNum" sz="quarter" idx="12"/>
            <p:custDataLst>
              <p:tags r:id="rId9"/>
            </p:custDataLst>
          </p:nvPr>
        </p:nvSpPr>
        <p:spPr/>
        <p:txBody>
          <a:bodyPr/>
          <a:lstStyle>
            <a:lvl1pPr>
              <a:defRPr>
                <a:latin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pic>
        <p:nvPicPr>
          <p:cNvPr id="15" name="@svg_line"/>
          <p:cNvPicPr preferRelativeResize="0"/>
          <p:nvPr userDrawn="1">
            <p:custDataLst>
              <p:tags r:id="rId10"/>
            </p:custDataLst>
          </p:nvPr>
        </p:nvPicPr>
        <p:blipFill>
          <a:blip r:embed="rId11">
            <a:extLst>
              <a:ext uri="{96DAC541-7B7A-43D3-8B79-37D633B846F1}">
                <asvg:svgBlip xmlns:asvg="http://schemas.microsoft.com/office/drawing/2016/SVG/main" r:embed="rId12"/>
              </a:ext>
            </a:extLst>
          </a:blip>
          <a:stretch>
            <a:fillRect/>
          </a:stretch>
        </p:blipFill>
        <p:spPr>
          <a:xfrm>
            <a:off x="822961" y="849815"/>
            <a:ext cx="10584000" cy="18000"/>
          </a:xfrm>
          <a:prstGeom prst="rect">
            <a:avLst/>
          </a:prstGeom>
        </p:spPr>
      </p:pic>
      <p:pic>
        <p:nvPicPr>
          <p:cNvPr id="16" name="@svg_logo"/>
          <p:cNvPicPr>
            <a:picLocks noChangeAspect="1"/>
          </p:cNvPicPr>
          <p:nvPr userDrawn="1">
            <p:custDataLst>
              <p:tags r:id="rId13"/>
            </p:custDataLst>
          </p:nvPr>
        </p:nvPicPr>
        <p:blipFill>
          <a:blip r:embed="rId14">
            <a:extLst>
              <a:ext uri="{96DAC541-7B7A-43D3-8B79-37D633B846F1}">
                <asvg:svgBlip xmlns:asvg="http://schemas.microsoft.com/office/drawing/2016/SVG/main" r:embed="rId15"/>
              </a:ext>
            </a:extLst>
          </a:blip>
          <a:stretch>
            <a:fillRect/>
          </a:stretch>
        </p:blipFill>
        <p:spPr>
          <a:xfrm>
            <a:off x="10829426" y="528590"/>
            <a:ext cx="509134" cy="12843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showMasterSp="0" userDrawn="1">
  <p:cSld name="Catalog Slide">
    <p:spTree>
      <p:nvGrpSpPr>
        <p:cNvPr id="1" name=""/>
        <p:cNvGrpSpPr/>
        <p:nvPr/>
      </p:nvGrpSpPr>
      <p:grpSpPr>
        <a:xfrm>
          <a:off x="0" y="0"/>
          <a:ext cx="0" cy="0"/>
          <a:chOff x="0" y="0"/>
          <a:chExt cx="0" cy="0"/>
        </a:xfrm>
      </p:grpSpPr>
      <p:sp>
        <p:nvSpPr>
          <p:cNvPr id="10" name="任意多边形: 形状 5"/>
          <p:cNvSpPr/>
          <p:nvPr>
            <p:custDataLst>
              <p:tags r:id="rId2"/>
            </p:custDataLst>
          </p:nvPr>
        </p:nvSpPr>
        <p:spPr>
          <a:xfrm>
            <a:off x="5177480" y="0"/>
            <a:ext cx="7014520" cy="6858000"/>
          </a:xfrm>
          <a:custGeom>
            <a:avLst/>
            <a:gdLst>
              <a:gd name="connsiteX0" fmla="*/ 1955318 w 7014520"/>
              <a:gd name="connsiteY0" fmla="*/ 0 h 6858000"/>
              <a:gd name="connsiteX1" fmla="*/ 7014520 w 7014520"/>
              <a:gd name="connsiteY1" fmla="*/ 0 h 6858000"/>
              <a:gd name="connsiteX2" fmla="*/ 7014520 w 7014520"/>
              <a:gd name="connsiteY2" fmla="*/ 6858000 h 6858000"/>
              <a:gd name="connsiteX3" fmla="*/ 1277802 w 7014520"/>
              <a:gd name="connsiteY3" fmla="*/ 6858000 h 6858000"/>
              <a:gd name="connsiteX4" fmla="*/ 1029914 w 7014520"/>
              <a:gd name="connsiteY4" fmla="*/ 6585255 h 6858000"/>
              <a:gd name="connsiteX5" fmla="*/ 0 w 7014520"/>
              <a:gd name="connsiteY5" fmla="*/ 3716338 h 6858000"/>
              <a:gd name="connsiteX6" fmla="*/ 1811682 w 7014520"/>
              <a:gd name="connsiteY6" fmla="*/ 1021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14520" h="6858000">
                <a:moveTo>
                  <a:pt x="1955318" y="0"/>
                </a:moveTo>
                <a:lnTo>
                  <a:pt x="7014520" y="0"/>
                </a:lnTo>
                <a:lnTo>
                  <a:pt x="7014520" y="6858000"/>
                </a:lnTo>
                <a:lnTo>
                  <a:pt x="1277802" y="6858000"/>
                </a:lnTo>
                <a:lnTo>
                  <a:pt x="1029914" y="6585255"/>
                </a:lnTo>
                <a:cubicBezTo>
                  <a:pt x="386505" y="5805623"/>
                  <a:pt x="0" y="4806118"/>
                  <a:pt x="0" y="3716338"/>
                </a:cubicBezTo>
                <a:cubicBezTo>
                  <a:pt x="0" y="2237352"/>
                  <a:pt x="711880" y="924635"/>
                  <a:pt x="1811682" y="102142"/>
                </a:cubicBezTo>
                <a:close/>
              </a:path>
            </a:pathLst>
          </a:custGeom>
          <a:gradFill>
            <a:gsLst>
              <a:gs pos="0">
                <a:schemeClr val="accent2">
                  <a:alpha val="90000"/>
                </a:schemeClr>
              </a:gs>
              <a:gs pos="100000">
                <a:schemeClr val="accent1">
                  <a:alpha val="10000"/>
                </a:schemeClr>
              </a:gs>
            </a:gsLst>
            <a:lin ang="5400000" scaled="1"/>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defTabSz="914400">
              <a:buClrTx/>
              <a:buSzTx/>
              <a:buFontTx/>
            </a:pPr>
            <a:endParaRPr lang="en-US">
              <a:sym typeface="+mn-lt"/>
            </a:endParaRPr>
          </a:p>
        </p:txBody>
      </p:sp>
      <p:sp>
        <p:nvSpPr>
          <p:cNvPr id="22" name="椭圆 21"/>
          <p:cNvSpPr/>
          <p:nvPr>
            <p:custDataLst>
              <p:tags r:id="rId3"/>
            </p:custDataLst>
          </p:nvPr>
        </p:nvSpPr>
        <p:spPr>
          <a:xfrm>
            <a:off x="10681592" y="3716338"/>
            <a:ext cx="1271391" cy="1271391"/>
          </a:xfrm>
          <a:prstGeom prst="ellipse">
            <a:avLst/>
          </a:prstGeom>
          <a:solidFill>
            <a:schemeClr val="accent2">
              <a:alpha val="80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defTabSz="914400">
              <a:buClrTx/>
              <a:buSzTx/>
              <a:buFontTx/>
            </a:pPr>
            <a:endParaRPr lang="en-US">
              <a:sym typeface="+mn-lt"/>
            </a:endParaRPr>
          </a:p>
        </p:txBody>
      </p:sp>
      <p:sp>
        <p:nvSpPr>
          <p:cNvPr id="9" name="文本框 6" hidden="1"/>
          <p:cNvSpPr txBox="1"/>
          <p:nvPr>
            <p:custDataLst>
              <p:tags r:id="rId4"/>
            </p:custDataLst>
          </p:nvPr>
        </p:nvSpPr>
        <p:spPr>
          <a:xfrm>
            <a:off x="6369915" y="2047558"/>
            <a:ext cx="1179195" cy="1198880"/>
          </a:xfrm>
          <a:prstGeom prst="rect">
            <a:avLst/>
          </a:prstGeom>
          <a:noFill/>
        </p:spPr>
        <p:txBody>
          <a:bodyPr vert="horz" wrap="none" rtlCol="0">
            <a:spAutoFit/>
          </a:bodyPr>
          <a:lstStyle/>
          <a:p>
            <a:pPr algn="ctr" defTabSz="914400"/>
            <a:r>
              <a:rPr lang="en-US" sz="7200" dirty="0">
                <a:solidFill>
                  <a:schemeClr val="tx1">
                    <a:lumMod val="50000"/>
                    <a:lumOff val="50000"/>
                    <a:alpha val="10000"/>
                  </a:schemeClr>
                </a:solidFill>
                <a:latin typeface="+mj-lt"/>
              </a:rPr>
              <a:t>01</a:t>
            </a:r>
            <a:endParaRPr lang="en-US" sz="7200" dirty="0">
              <a:solidFill>
                <a:schemeClr val="tx1">
                  <a:lumMod val="50000"/>
                  <a:lumOff val="50000"/>
                  <a:alpha val="10000"/>
                </a:schemeClr>
              </a:solidFill>
              <a:latin typeface="+mj-lt"/>
            </a:endParaRPr>
          </a:p>
        </p:txBody>
      </p:sp>
      <p:sp>
        <p:nvSpPr>
          <p:cNvPr id="20" name="任意多边形: 形状 19"/>
          <p:cNvSpPr/>
          <p:nvPr>
            <p:custDataLst>
              <p:tags r:id="rId5"/>
            </p:custDataLst>
          </p:nvPr>
        </p:nvSpPr>
        <p:spPr>
          <a:xfrm>
            <a:off x="0" y="1"/>
            <a:ext cx="2416088" cy="1905783"/>
          </a:xfrm>
          <a:custGeom>
            <a:avLst/>
            <a:gdLst>
              <a:gd name="connsiteX0" fmla="*/ 0 w 2416088"/>
              <a:gd name="connsiteY0" fmla="*/ 0 h 1905783"/>
              <a:gd name="connsiteX1" fmla="*/ 2416088 w 2416088"/>
              <a:gd name="connsiteY1" fmla="*/ 0 h 1905783"/>
              <a:gd name="connsiteX2" fmla="*/ 2397212 w 2416088"/>
              <a:gd name="connsiteY2" fmla="*/ 36856 h 1905783"/>
              <a:gd name="connsiteX3" fmla="*/ 95039 w 2416088"/>
              <a:gd name="connsiteY3" fmla="*/ 1882283 h 1905783"/>
              <a:gd name="connsiteX4" fmla="*/ 0 w 2416088"/>
              <a:gd name="connsiteY4" fmla="*/ 1905783 h 19057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088" h="1905783">
                <a:moveTo>
                  <a:pt x="0" y="0"/>
                </a:moveTo>
                <a:lnTo>
                  <a:pt x="2416088" y="0"/>
                </a:lnTo>
                <a:lnTo>
                  <a:pt x="2397212" y="36856"/>
                </a:lnTo>
                <a:cubicBezTo>
                  <a:pt x="1914362" y="925700"/>
                  <a:pt x="1087357" y="1600458"/>
                  <a:pt x="95039" y="1882283"/>
                </a:cubicBezTo>
                <a:lnTo>
                  <a:pt x="0" y="1905783"/>
                </a:lnTo>
                <a:close/>
              </a:path>
            </a:pathLst>
          </a:custGeom>
          <a:solidFill>
            <a:schemeClr val="accent1">
              <a:alpha val="15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defTabSz="914400">
              <a:buClrTx/>
              <a:buSzTx/>
              <a:buFontTx/>
            </a:pPr>
            <a:endParaRPr lang="en-US">
              <a:sym typeface="+mn-lt"/>
            </a:endParaRPr>
          </a:p>
        </p:txBody>
      </p:sp>
      <p:cxnSp>
        <p:nvCxnSpPr>
          <p:cNvPr id="21" name="直接连接符 20"/>
          <p:cNvCxnSpPr/>
          <p:nvPr>
            <p:custDataLst>
              <p:tags r:id="rId6"/>
            </p:custDataLst>
          </p:nvPr>
        </p:nvCxnSpPr>
        <p:spPr>
          <a:xfrm>
            <a:off x="1065927" y="2387643"/>
            <a:ext cx="381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圆: 空心 23" hidden="1"/>
          <p:cNvSpPr/>
          <p:nvPr>
            <p:custDataLst>
              <p:tags r:id="rId7"/>
            </p:custDataLst>
          </p:nvPr>
        </p:nvSpPr>
        <p:spPr>
          <a:xfrm>
            <a:off x="3540495" y="2596440"/>
            <a:ext cx="379828" cy="379828"/>
          </a:xfrm>
          <a:prstGeom prst="donut">
            <a:avLst>
              <a:gd name="adj" fmla="val 25000"/>
            </a:avLst>
          </a:prstGeom>
          <a:solidFill>
            <a:schemeClr val="accent1"/>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p>
        </p:txBody>
      </p:sp>
      <p:sp>
        <p:nvSpPr>
          <p:cNvPr id="7" name="标题"/>
          <p:cNvSpPr txBox="1">
            <a:spLocks noGrp="1"/>
          </p:cNvSpPr>
          <p:nvPr>
            <p:ph type="title" idx="2" hasCustomPrompt="1"/>
            <p:custDataLst>
              <p:tags r:id="rId8"/>
            </p:custDataLst>
          </p:nvPr>
        </p:nvSpPr>
        <p:spPr>
          <a:xfrm>
            <a:off x="888365" y="629285"/>
            <a:ext cx="6568440" cy="1413510"/>
          </a:xfrm>
          <a:prstGeom prst="rect">
            <a:avLst/>
          </a:prstGeom>
          <a:noFill/>
        </p:spPr>
        <p:txBody>
          <a:bodyPr vert="horz" wrap="square" lIns="91440" tIns="45720" rIns="91440" bIns="45720" rtlCol="0" anchor="b" anchorCtr="0">
            <a:normAutofit/>
          </a:bodyPr>
          <a:lstStyle>
            <a:lvl1pPr marL="0" marR="0" lvl="0" algn="l" defTabSz="914400" rtl="0" eaLnBrk="1" fontAlgn="auto" latinLnBrk="0" hangingPunct="1">
              <a:lnSpc>
                <a:spcPct val="100000"/>
              </a:lnSpc>
              <a:buClrTx/>
              <a:buSzTx/>
              <a:buFontTx/>
              <a:buNone/>
              <a:defRPr kumimoji="0" lang="en-US" sz="4800" b="1" i="0" u="none" strike="noStrike" kern="1200" cap="none" spc="0" normalizeH="0" baseline="0" noProof="1" dirty="0">
                <a:gradFill>
                  <a:gsLst>
                    <a:gs pos="0">
                      <a:schemeClr val="accent1"/>
                    </a:gs>
                    <a:gs pos="100000">
                      <a:schemeClr val="accent2"/>
                    </a:gs>
                  </a:gsLst>
                  <a:lin ang="2700000" scaled="1"/>
                </a:gradFill>
                <a:latin typeface="+mj-lt"/>
                <a:sym typeface="+mn-ea"/>
              </a:defRPr>
            </a:lvl1pPr>
          </a:lstStyle>
          <a:p>
            <a:pPr lvl="0" algn="l">
              <a:buClrTx/>
              <a:buSzTx/>
              <a:buFontTx/>
            </a:pPr>
            <a:r>
              <a:rPr>
                <a:latin typeface="+mj-lt"/>
                <a:sym typeface="+mn-ea"/>
              </a:rPr>
              <a:t>Click to add title</a:t>
            </a:r>
            <a:endParaRPr>
              <a:sym typeface="+mn-ea"/>
            </a:endParaRPr>
          </a:p>
        </p:txBody>
      </p:sp>
      <p:sp>
        <p:nvSpPr>
          <p:cNvPr id="6" name="任意多边形: 形状 7"/>
          <p:cNvSpPr/>
          <p:nvPr>
            <p:custDataLst>
              <p:tags r:id="rId9"/>
            </p:custDataLst>
          </p:nvPr>
        </p:nvSpPr>
        <p:spPr>
          <a:xfrm>
            <a:off x="153" y="5145405"/>
            <a:ext cx="1729740" cy="1712595"/>
          </a:xfrm>
          <a:custGeom>
            <a:avLst/>
            <a:gdLst>
              <a:gd name="connsiteX0" fmla="*/ 0 w 2724"/>
              <a:gd name="connsiteY0" fmla="*/ 77 h 2697"/>
              <a:gd name="connsiteX1" fmla="*/ 33 w 2724"/>
              <a:gd name="connsiteY1" fmla="*/ 68 h 2697"/>
              <a:gd name="connsiteX2" fmla="*/ 571 w 2724"/>
              <a:gd name="connsiteY2" fmla="*/ 0 h 2697"/>
              <a:gd name="connsiteX3" fmla="*/ 2724 w 2724"/>
              <a:gd name="connsiteY3" fmla="*/ 2153 h 2697"/>
              <a:gd name="connsiteX4" fmla="*/ 2656 w 2724"/>
              <a:gd name="connsiteY4" fmla="*/ 2691 h 2697"/>
              <a:gd name="connsiteX5" fmla="*/ 2654 w 2724"/>
              <a:gd name="connsiteY5" fmla="*/ 2697 h 2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4" h="2697">
                <a:moveTo>
                  <a:pt x="0" y="77"/>
                </a:moveTo>
                <a:lnTo>
                  <a:pt x="33" y="68"/>
                </a:lnTo>
                <a:cubicBezTo>
                  <a:pt x="205" y="24"/>
                  <a:pt x="386" y="0"/>
                  <a:pt x="571" y="0"/>
                </a:cubicBezTo>
                <a:cubicBezTo>
                  <a:pt x="1760" y="0"/>
                  <a:pt x="2724" y="964"/>
                  <a:pt x="2724" y="2153"/>
                </a:cubicBezTo>
                <a:cubicBezTo>
                  <a:pt x="2724" y="2339"/>
                  <a:pt x="2700" y="2519"/>
                  <a:pt x="2656" y="2691"/>
                </a:cubicBezTo>
                <a:lnTo>
                  <a:pt x="2654" y="2697"/>
                </a:lnTo>
              </a:path>
            </a:pathLst>
          </a:custGeom>
          <a:noFill/>
          <a:ln>
            <a:gradFill>
              <a:gsLst>
                <a:gs pos="45000">
                  <a:schemeClr val="accent1">
                    <a:alpha val="65000"/>
                  </a:schemeClr>
                </a:gs>
                <a:gs pos="100000">
                  <a:schemeClr val="accent1">
                    <a:alpha val="30000"/>
                  </a:schemeClr>
                </a:gs>
                <a:gs pos="0">
                  <a:schemeClr val="accent1">
                    <a:alpha val="30000"/>
                  </a:schemeClr>
                </a:gs>
              </a:gsLst>
              <a:lin ang="0" scaled="1"/>
            </a:gra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00"/>
            <a:endParaRPr lang="en-US" dirty="0"/>
          </a:p>
        </p:txBody>
      </p:sp>
      <p:sp>
        <p:nvSpPr>
          <p:cNvPr id="3" name="日期占位符 2"/>
          <p:cNvSpPr>
            <a:spLocks noGrp="1"/>
          </p:cNvSpPr>
          <p:nvPr>
            <p:ph type="dt" sz="half" idx="10"/>
            <p:custDataLst>
              <p:tags r:id="rId10"/>
            </p:custDataLst>
          </p:nvPr>
        </p:nvSpPr>
        <p:spPr>
          <a:xfrm>
            <a:off x="612000" y="6314400"/>
            <a:ext cx="2700000" cy="316800"/>
          </a:xfrm>
        </p:spPr>
        <p:txBody>
          <a:bodyPr/>
          <a:lstStyle/>
          <a:p>
            <a:r>
              <a:rPr lang="en-US"/>
              <a:t>Date Area</a:t>
            </a:r>
            <a:endParaRPr lang="en-US"/>
          </a:p>
        </p:txBody>
      </p:sp>
      <p:sp>
        <p:nvSpPr>
          <p:cNvPr id="4" name="页脚占位符 3"/>
          <p:cNvSpPr>
            <a:spLocks noGrp="1"/>
          </p:cNvSpPr>
          <p:nvPr>
            <p:ph type="ftr" sz="quarter" idx="11"/>
            <p:custDataLst>
              <p:tags r:id="rId11"/>
            </p:custDataLst>
          </p:nvPr>
        </p:nvSpPr>
        <p:spPr>
          <a:xfrm>
            <a:off x="4116000" y="6314400"/>
            <a:ext cx="3960000" cy="316800"/>
          </a:xfrm>
        </p:spPr>
        <p:txBody>
          <a:bodyPr/>
          <a:lstStyle/>
          <a:p>
            <a:endParaRPr lang="en-US" dirty="0"/>
          </a:p>
        </p:txBody>
      </p:sp>
      <p:sp>
        <p:nvSpPr>
          <p:cNvPr id="5" name="灯片编号占位符 4"/>
          <p:cNvSpPr>
            <a:spLocks noGrp="1"/>
          </p:cNvSpPr>
          <p:nvPr>
            <p:ph type="sldNum" sz="quarter" idx="12"/>
            <p:custDataLst>
              <p:tags r:id="rId12"/>
            </p:custDataLst>
          </p:nvPr>
        </p:nvSpPr>
        <p:spPr>
          <a:xfrm>
            <a:off x="8877600" y="6314400"/>
            <a:ext cx="2700000" cy="316800"/>
          </a:xfrm>
        </p:spPr>
        <p:txBody>
          <a:bodyPr/>
          <a:lstStyle/>
          <a:p>
            <a:fld id="{49AE70B2-8BF9-45C0-BB95-33D1B9D3A854}" type="slidenum">
              <a:rPr lang="en-US" smtClean="0"/>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showMasterSp="0" userDrawn="1">
  <p:cSld name="Section Header">
    <p:spTree>
      <p:nvGrpSpPr>
        <p:cNvPr id="1" name=""/>
        <p:cNvGrpSpPr/>
        <p:nvPr/>
      </p:nvGrpSpPr>
      <p:grpSpPr>
        <a:xfrm>
          <a:off x="0" y="0"/>
          <a:ext cx="0" cy="0"/>
          <a:chOff x="0" y="0"/>
          <a:chExt cx="0" cy="0"/>
        </a:xfrm>
      </p:grpSpPr>
      <p:pic>
        <p:nvPicPr>
          <p:cNvPr id="4" name="图片 3"/>
          <p:cNvPicPr>
            <a:picLocks noChangeAspect="1"/>
          </p:cNvPicPr>
          <p:nvPr userDrawn="1">
            <p:custDataLst>
              <p:tags r:id="rId2"/>
            </p:custDataLst>
          </p:nvPr>
        </p:nvPicPr>
        <p:blipFill rotWithShape="1">
          <a:blip r:embed="rId3">
            <a:duotone>
              <a:prstClr val="black"/>
              <a:schemeClr val="accent1">
                <a:tint val="45000"/>
                <a:satMod val="400000"/>
              </a:schemeClr>
            </a:duotone>
            <a:lum bright="12000" contrast="24000"/>
          </a:blip>
          <a:srcRect t="1279" r="833"/>
          <a:stretch>
            <a:fillRect/>
          </a:stretch>
        </p:blipFill>
        <p:spPr>
          <a:xfrm>
            <a:off x="1" y="0"/>
            <a:ext cx="12191999" cy="6843712"/>
          </a:xfrm>
          <a:prstGeom prst="rect">
            <a:avLst/>
          </a:prstGeom>
        </p:spPr>
      </p:pic>
      <p:sp>
        <p:nvSpPr>
          <p:cNvPr id="2" name="标题 1"/>
          <p:cNvSpPr>
            <a:spLocks noGrp="1"/>
          </p:cNvSpPr>
          <p:nvPr>
            <p:ph type="title" hasCustomPrompt="1"/>
            <p:custDataLst>
              <p:tags r:id="rId4"/>
            </p:custDataLst>
          </p:nvPr>
        </p:nvSpPr>
        <p:spPr>
          <a:xfrm>
            <a:off x="3900170" y="2228215"/>
            <a:ext cx="7291070" cy="3861435"/>
          </a:xfrm>
        </p:spPr>
        <p:txBody>
          <a:bodyPr anchor="t" anchorCtr="0">
            <a:normAutofit/>
          </a:bodyPr>
          <a:lstStyle>
            <a:lvl1pPr algn="r">
              <a:defRPr sz="4000">
                <a:solidFill>
                  <a:schemeClr val="lt1">
                    <a:lumMod val="100000"/>
                  </a:schemeClr>
                </a:solidFill>
                <a:latin typeface="+mj-lt"/>
                <a:sym typeface="Arial" panose="020B0604020202020204" pitchFamily="34" charset="0"/>
              </a:defRPr>
            </a:lvl1pPr>
          </a:lstStyle>
          <a:p>
            <a:r>
              <a:rPr lang="en-US" dirty="0">
                <a:latin typeface="+mj-lt"/>
              </a:rPr>
              <a:t>Click to add title</a:t>
            </a:r>
            <a:endParaRPr lang="en-US" dirty="0"/>
          </a:p>
        </p:txBody>
      </p:sp>
      <p:sp>
        <p:nvSpPr>
          <p:cNvPr id="8" name="节编号 3"/>
          <p:cNvSpPr>
            <a:spLocks noGrp="1"/>
          </p:cNvSpPr>
          <p:nvPr>
            <p:ph type="body" sz="quarter" idx="13" hasCustomPrompt="1"/>
            <p:custDataLst>
              <p:tags r:id="rId5"/>
            </p:custDataLst>
          </p:nvPr>
        </p:nvSpPr>
        <p:spPr>
          <a:xfrm>
            <a:off x="2045335" y="803275"/>
            <a:ext cx="9144000" cy="1405890"/>
          </a:xfrm>
        </p:spPr>
        <p:txBody>
          <a:bodyPr wrap="none" tIns="0" rIns="0" bIns="0" anchor="b" anchorCtr="0">
            <a:normAutofit/>
          </a:bodyPr>
          <a:lstStyle>
            <a:lvl1pPr marL="0" indent="0" algn="r">
              <a:buNone/>
              <a:defRPr sz="8800" b="1">
                <a:solidFill>
                  <a:schemeClr val="accent1"/>
                </a:solidFill>
                <a:latin typeface="+mn-lt"/>
                <a:sym typeface="Arial" panose="020B0604020202020204" pitchFamily="34" charset="0"/>
              </a:defRPr>
            </a:lvl1pPr>
          </a:lstStyle>
          <a:p>
            <a:pPr lvl="0"/>
            <a:r>
              <a:rPr lang="en-US" dirty="0">
                <a:latin typeface="+mn-lt"/>
              </a:rPr>
              <a:t>Click to add text</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showMasterSp="0" userDrawn="1">
  <p:cSld name="Catalog Slide">
    <p:spTree>
      <p:nvGrpSpPr>
        <p:cNvPr id="1" name=""/>
        <p:cNvGrpSpPr/>
        <p:nvPr/>
      </p:nvGrpSpPr>
      <p:grpSpPr>
        <a:xfrm>
          <a:off x="0" y="0"/>
          <a:ext cx="0" cy="0"/>
          <a:chOff x="0" y="0"/>
          <a:chExt cx="0" cy="0"/>
        </a:xfrm>
      </p:grpSpPr>
      <p:pic>
        <p:nvPicPr>
          <p:cNvPr id="8" name="图片 7"/>
          <p:cNvPicPr>
            <a:picLocks noChangeAspect="1"/>
          </p:cNvPicPr>
          <p:nvPr userDrawn="1">
            <p:custDataLst>
              <p:tags r:id="rId2"/>
            </p:custDataLst>
          </p:nvPr>
        </p:nvPicPr>
        <p:blipFill>
          <a:blip r:embed="rId3">
            <a:duotone>
              <a:prstClr val="black"/>
              <a:schemeClr val="accent1">
                <a:tint val="45000"/>
                <a:satMod val="400000"/>
              </a:schemeClr>
            </a:duotone>
            <a:lum bright="6000" contrast="12000"/>
          </a:blip>
          <a:srcRect t="2579"/>
          <a:stretch>
            <a:fillRect/>
          </a:stretch>
        </p:blipFill>
        <p:spPr>
          <a:xfrm>
            <a:off x="0" y="11430"/>
            <a:ext cx="12192635" cy="6846570"/>
          </a:xfrm>
          <a:prstGeom prst="rect">
            <a:avLst/>
          </a:prstGeom>
        </p:spPr>
      </p:pic>
      <p:sp>
        <p:nvSpPr>
          <p:cNvPr id="2" name="标题 1"/>
          <p:cNvSpPr>
            <a:spLocks noGrp="1"/>
          </p:cNvSpPr>
          <p:nvPr>
            <p:ph type="title" hasCustomPrompt="1"/>
            <p:custDataLst>
              <p:tags r:id="rId4"/>
            </p:custDataLst>
          </p:nvPr>
        </p:nvSpPr>
        <p:spPr>
          <a:xfrm>
            <a:off x="621665" y="755650"/>
            <a:ext cx="3260090" cy="5563870"/>
          </a:xfrm>
        </p:spPr>
        <p:txBody>
          <a:bodyPr anchor="t">
            <a:normAutofit/>
          </a:bodyPr>
          <a:lstStyle>
            <a:lvl1pPr>
              <a:defRPr sz="4400">
                <a:solidFill>
                  <a:schemeClr val="lt1">
                    <a:lumMod val="100000"/>
                  </a:schemeClr>
                </a:solidFill>
                <a:latin typeface="+mj-lt"/>
                <a:sym typeface="Arial" panose="020B0604020202020204" pitchFamily="34" charset="0"/>
              </a:defRPr>
            </a:lvl1pPr>
          </a:lstStyle>
          <a:p>
            <a:r>
              <a:rPr lang="en-US" dirty="0">
                <a:latin typeface="+mj-lt"/>
              </a:rPr>
              <a:t>Click to add title</a:t>
            </a:r>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sp>
        <p:nvSpPr>
          <p:cNvPr id="3" name="矩形 2"/>
          <p:cNvSpPr/>
          <p:nvPr userDrawn="1">
            <p:custDataLst>
              <p:tags r:id="rId2"/>
            </p:custDataLst>
          </p:nvPr>
        </p:nvSpPr>
        <p:spPr>
          <a:xfrm>
            <a:off x="-15875" y="-26395"/>
            <a:ext cx="12192000" cy="6875145"/>
          </a:xfrm>
          <a:prstGeom prst="rect">
            <a:avLst/>
          </a:prstGeom>
          <a:gradFill flip="none" rotWithShape="1">
            <a:gsLst>
              <a:gs pos="50000">
                <a:schemeClr val="bg2">
                  <a:lumMod val="50000"/>
                  <a:alpha val="85000"/>
                </a:schemeClr>
              </a:gs>
              <a:gs pos="0">
                <a:schemeClr val="bg2">
                  <a:lumMod val="50000"/>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normAutofit/>
          </a:bodyPr>
          <a:lstStyle/>
          <a:p>
            <a:pPr algn="ctr" defTabSz="914400"/>
            <a:endParaRPr lang="en-US" dirty="0"/>
          </a:p>
        </p:txBody>
      </p:sp>
      <p:sp>
        <p:nvSpPr>
          <p:cNvPr id="15" name="任意多边形 14"/>
          <p:cNvSpPr/>
          <p:nvPr>
            <p:custDataLst>
              <p:tags r:id="rId3"/>
            </p:custDataLst>
          </p:nvPr>
        </p:nvSpPr>
        <p:spPr>
          <a:xfrm>
            <a:off x="6339205" y="1694180"/>
            <a:ext cx="5852795" cy="5163820"/>
          </a:xfrm>
          <a:custGeom>
            <a:avLst/>
            <a:gdLst/>
            <a:ahLst/>
            <a:cxnLst>
              <a:cxn ang="3">
                <a:pos x="hc" y="t"/>
              </a:cxn>
              <a:cxn ang="cd2">
                <a:pos x="l" y="vc"/>
              </a:cxn>
              <a:cxn ang="cd4">
                <a:pos x="hc" y="b"/>
              </a:cxn>
              <a:cxn ang="0">
                <a:pos x="r" y="vc"/>
              </a:cxn>
            </a:cxnLst>
            <a:rect l="l" t="t" r="r" b="b"/>
            <a:pathLst>
              <a:path w="9217" h="8132">
                <a:moveTo>
                  <a:pt x="6444" y="0"/>
                </a:moveTo>
                <a:cubicBezTo>
                  <a:pt x="7417" y="0"/>
                  <a:pt x="8339" y="216"/>
                  <a:pt x="9166" y="602"/>
                </a:cubicBezTo>
                <a:lnTo>
                  <a:pt x="9217" y="626"/>
                </a:lnTo>
                <a:lnTo>
                  <a:pt x="9217" y="3858"/>
                </a:lnTo>
                <a:lnTo>
                  <a:pt x="9188" y="3828"/>
                </a:lnTo>
                <a:cubicBezTo>
                  <a:pt x="8497" y="3103"/>
                  <a:pt x="7523" y="2652"/>
                  <a:pt x="6444" y="2652"/>
                </a:cubicBezTo>
                <a:cubicBezTo>
                  <a:pt x="4350" y="2652"/>
                  <a:pt x="2652" y="4350"/>
                  <a:pt x="2652" y="6444"/>
                </a:cubicBezTo>
                <a:cubicBezTo>
                  <a:pt x="2652" y="7049"/>
                  <a:pt x="2794" y="7621"/>
                  <a:pt x="3046" y="8129"/>
                </a:cubicBezTo>
                <a:lnTo>
                  <a:pt x="3048" y="8132"/>
                </a:lnTo>
                <a:lnTo>
                  <a:pt x="224" y="8132"/>
                </a:lnTo>
                <a:lnTo>
                  <a:pt x="223" y="8131"/>
                </a:lnTo>
                <a:cubicBezTo>
                  <a:pt x="78" y="7593"/>
                  <a:pt x="0" y="7027"/>
                  <a:pt x="0" y="6444"/>
                </a:cubicBezTo>
                <a:cubicBezTo>
                  <a:pt x="0" y="2885"/>
                  <a:pt x="2885" y="0"/>
                  <a:pt x="6444" y="0"/>
                </a:cubicBezTo>
                <a:close/>
              </a:path>
            </a:pathLst>
          </a:custGeom>
          <a:gradFill>
            <a:gsLst>
              <a:gs pos="0">
                <a:schemeClr val="accent4"/>
              </a:gs>
              <a:gs pos="100000">
                <a:schemeClr val="accent4">
                  <a:lumMod val="40000"/>
                  <a:lumOff val="60000"/>
                </a:schemeClr>
              </a:gs>
            </a:gsLst>
            <a:lin ang="165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00"/>
            <a:endParaRPr lang="en-US"/>
          </a:p>
        </p:txBody>
      </p:sp>
      <p:sp>
        <p:nvSpPr>
          <p:cNvPr id="14" name="任意多边形 13"/>
          <p:cNvSpPr/>
          <p:nvPr>
            <p:custDataLst>
              <p:tags r:id="rId4"/>
            </p:custDataLst>
          </p:nvPr>
        </p:nvSpPr>
        <p:spPr>
          <a:xfrm>
            <a:off x="-15875" y="-17145"/>
            <a:ext cx="4196715" cy="2998470"/>
          </a:xfrm>
          <a:custGeom>
            <a:avLst/>
            <a:gdLst/>
            <a:ahLst/>
            <a:cxnLst>
              <a:cxn ang="3">
                <a:pos x="hc" y="t"/>
              </a:cxn>
              <a:cxn ang="cd2">
                <a:pos x="l" y="vc"/>
              </a:cxn>
              <a:cxn ang="cd4">
                <a:pos x="hc" y="b"/>
              </a:cxn>
              <a:cxn ang="0">
                <a:pos x="r" y="vc"/>
              </a:cxn>
            </a:cxnLst>
            <a:rect l="l" t="t" r="r" b="b"/>
            <a:pathLst>
              <a:path w="6609" h="4722">
                <a:moveTo>
                  <a:pt x="0" y="0"/>
                </a:moveTo>
                <a:lnTo>
                  <a:pt x="6433" y="0"/>
                </a:lnTo>
                <a:lnTo>
                  <a:pt x="6434" y="3"/>
                </a:lnTo>
                <a:cubicBezTo>
                  <a:pt x="6547" y="354"/>
                  <a:pt x="6609" y="728"/>
                  <a:pt x="6609" y="1117"/>
                </a:cubicBezTo>
                <a:cubicBezTo>
                  <a:pt x="6609" y="3108"/>
                  <a:pt x="4995" y="4722"/>
                  <a:pt x="3004" y="4722"/>
                </a:cubicBezTo>
                <a:cubicBezTo>
                  <a:pt x="1760" y="4722"/>
                  <a:pt x="663" y="4092"/>
                  <a:pt x="15" y="3133"/>
                </a:cubicBezTo>
                <a:lnTo>
                  <a:pt x="0" y="3111"/>
                </a:lnTo>
                <a:lnTo>
                  <a:pt x="0" y="0"/>
                </a:lnTo>
                <a:close/>
              </a:path>
            </a:pathLst>
          </a:custGeom>
          <a:gradFill>
            <a:gsLst>
              <a:gs pos="0">
                <a:schemeClr val="accent1">
                  <a:alpha val="0"/>
                </a:schemeClr>
              </a:gs>
              <a:gs pos="100000">
                <a:schemeClr val="bg2">
                  <a:lumMod val="50000"/>
                  <a:alpha val="3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defRPr>
            </a:lvl1pPr>
            <a:lvl2pPr marL="457200" algn="l" defTabSz="914400" rtl="0" eaLnBrk="1" latinLnBrk="0" hangingPunct="1">
              <a:defRPr sz="1800" kern="1200">
                <a:solidFill>
                  <a:schemeClr val="lt1"/>
                </a:solidFill>
                <a:latin typeface="+mn-lt"/>
              </a:defRPr>
            </a:lvl2pPr>
            <a:lvl3pPr marL="914400" algn="l" defTabSz="914400" rtl="0" eaLnBrk="1" latinLnBrk="0" hangingPunct="1">
              <a:defRPr sz="1800" kern="1200">
                <a:solidFill>
                  <a:schemeClr val="lt1"/>
                </a:solidFill>
                <a:latin typeface="+mn-lt"/>
              </a:defRPr>
            </a:lvl3pPr>
            <a:lvl4pPr marL="1371600" algn="l" defTabSz="914400" rtl="0" eaLnBrk="1" latinLnBrk="0" hangingPunct="1">
              <a:defRPr sz="1800" kern="1200">
                <a:solidFill>
                  <a:schemeClr val="lt1"/>
                </a:solidFill>
                <a:latin typeface="+mn-lt"/>
              </a:defRPr>
            </a:lvl4pPr>
            <a:lvl5pPr marL="1828800" algn="l" defTabSz="914400" rtl="0" eaLnBrk="1" latinLnBrk="0" hangingPunct="1">
              <a:defRPr sz="1800" kern="1200">
                <a:solidFill>
                  <a:schemeClr val="lt1"/>
                </a:solidFill>
                <a:latin typeface="+mn-lt"/>
              </a:defRPr>
            </a:lvl5pPr>
            <a:lvl6pPr marL="2286000" algn="l" defTabSz="914400" rtl="0" eaLnBrk="1" latinLnBrk="0" hangingPunct="1">
              <a:defRPr sz="1800" kern="1200">
                <a:solidFill>
                  <a:schemeClr val="lt1"/>
                </a:solidFill>
                <a:latin typeface="+mn-lt"/>
              </a:defRPr>
            </a:lvl6pPr>
            <a:lvl7pPr marL="2743200" algn="l" defTabSz="914400" rtl="0" eaLnBrk="1" latinLnBrk="0" hangingPunct="1">
              <a:defRPr sz="1800" kern="1200">
                <a:solidFill>
                  <a:schemeClr val="lt1"/>
                </a:solidFill>
                <a:latin typeface="+mn-lt"/>
              </a:defRPr>
            </a:lvl7pPr>
            <a:lvl8pPr marL="3200400" algn="l" defTabSz="914400" rtl="0" eaLnBrk="1" latinLnBrk="0" hangingPunct="1">
              <a:defRPr sz="1800" kern="1200">
                <a:solidFill>
                  <a:schemeClr val="lt1"/>
                </a:solidFill>
                <a:latin typeface="+mn-lt"/>
              </a:defRPr>
            </a:lvl8pPr>
            <a:lvl9pPr marL="3657600" algn="l" defTabSz="914400" rtl="0" eaLnBrk="1" latinLnBrk="0" hangingPunct="1">
              <a:defRPr sz="1800" kern="1200">
                <a:solidFill>
                  <a:schemeClr val="lt1"/>
                </a:solidFill>
                <a:latin typeface="+mn-lt"/>
              </a:defRPr>
            </a:lvl9pPr>
          </a:lstStyle>
          <a:p>
            <a:pPr lvl="0" algn="ctr">
              <a:buClrTx/>
              <a:buSzTx/>
              <a:buFontTx/>
            </a:pPr>
            <a:endParaRPr lang="en-US">
              <a:sym typeface="+mn-lt"/>
            </a:endParaRPr>
          </a:p>
        </p:txBody>
      </p:sp>
      <p:sp>
        <p:nvSpPr>
          <p:cNvPr id="13" name="空心弧 12"/>
          <p:cNvSpPr>
            <a:spLocks noChangeAspect="1"/>
          </p:cNvSpPr>
          <p:nvPr>
            <p:custDataLst>
              <p:tags r:id="rId5"/>
            </p:custDataLst>
          </p:nvPr>
        </p:nvSpPr>
        <p:spPr>
          <a:xfrm rot="19680000">
            <a:off x="4568835" y="4613426"/>
            <a:ext cx="2052000" cy="2052000"/>
          </a:xfrm>
          <a:prstGeom prst="blockArc">
            <a:avLst>
              <a:gd name="adj1" fmla="val 10800000"/>
              <a:gd name="adj2" fmla="val 124980"/>
              <a:gd name="adj3" fmla="val 30890"/>
            </a:avLst>
          </a:prstGeom>
          <a:gradFill>
            <a:gsLst>
              <a:gs pos="0">
                <a:schemeClr val="bg2">
                  <a:lumMod val="75000"/>
                  <a:alpha val="30000"/>
                </a:schemeClr>
              </a:gs>
              <a:gs pos="95000">
                <a:schemeClr val="bg2">
                  <a:lumMod val="75000"/>
                  <a:alpha val="5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schemeClr val="tx1"/>
                </a:solidFill>
              </a:rPr>
              <a:t>  </a:t>
            </a:r>
            <a:endParaRPr lang="en-US" dirty="0">
              <a:solidFill>
                <a:schemeClr val="tx1"/>
              </a:solidFill>
            </a:endParaRPr>
          </a:p>
        </p:txBody>
      </p:sp>
      <p:cxnSp>
        <p:nvCxnSpPr>
          <p:cNvPr id="22" name="直接连接符 21"/>
          <p:cNvCxnSpPr/>
          <p:nvPr>
            <p:custDataLst>
              <p:tags r:id="rId6"/>
            </p:custDataLst>
          </p:nvPr>
        </p:nvCxnSpPr>
        <p:spPr>
          <a:xfrm>
            <a:off x="11539855" y="590550"/>
            <a:ext cx="1339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7"/>
            </p:custDataLst>
          </p:nvPr>
        </p:nvCxnSpPr>
        <p:spPr>
          <a:xfrm>
            <a:off x="11539855" y="648970"/>
            <a:ext cx="1339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8"/>
            </p:custDataLst>
          </p:nvPr>
        </p:nvCxnSpPr>
        <p:spPr>
          <a:xfrm>
            <a:off x="11539855" y="707390"/>
            <a:ext cx="1339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副标题"/>
          <p:cNvSpPr>
            <a:spLocks noGrp="1"/>
          </p:cNvSpPr>
          <p:nvPr>
            <p:ph type="body" idx="3" hasCustomPrompt="1"/>
            <p:custDataLst>
              <p:tags r:id="rId9"/>
            </p:custDataLst>
          </p:nvPr>
        </p:nvSpPr>
        <p:spPr>
          <a:xfrm>
            <a:off x="765175" y="4069353"/>
            <a:ext cx="8674744" cy="500062"/>
          </a:xfrm>
          <a:prstGeom prst="rect">
            <a:avLst/>
          </a:prstGeom>
        </p:spPr>
        <p:txBody>
          <a:bodyPr wrap="square" lIns="91440" tIns="45720" rIns="91440" bIns="45720" rtlCol="0" anchor="t">
            <a:normAutofit/>
          </a:bodyPr>
          <a:lstStyle>
            <a:lvl1pPr marL="0" marR="0" lvl="0" algn="l" defTabSz="914400" rtl="0" eaLnBrk="1" fontAlgn="auto" latinLnBrk="0" hangingPunct="1">
              <a:lnSpc>
                <a:spcPct val="150000"/>
              </a:lnSpc>
              <a:buClrTx/>
              <a:buSzTx/>
              <a:buFontTx/>
              <a:buNone/>
              <a:defRPr kumimoji="0" lang="en-US" sz="2000" b="0" i="0" u="none" strike="noStrike" kern="1200" cap="none" spc="0" normalizeH="0" baseline="0" noProof="1" dirty="0">
                <a:solidFill>
                  <a:schemeClr val="accent4">
                    <a:lumMod val="60000"/>
                    <a:lumOff val="40000"/>
                  </a:schemeClr>
                </a:solidFill>
                <a:latin typeface="+mj-lt"/>
                <a:sym typeface="+mn-ea"/>
              </a:defRPr>
            </a:lvl1pPr>
          </a:lstStyle>
          <a:p>
            <a:pPr lvl="0" algn="l">
              <a:lnSpc>
                <a:spcPct val="150000"/>
              </a:lnSpc>
              <a:buClrTx/>
              <a:buSzTx/>
              <a:buFontTx/>
            </a:pPr>
            <a:r>
              <a:rPr dirty="0">
                <a:sym typeface="+mn-ea"/>
              </a:rPr>
              <a:t>Click to add text</a:t>
            </a:r>
            <a:endParaRPr dirty="0">
              <a:sym typeface="+mn-ea"/>
            </a:endParaRPr>
          </a:p>
        </p:txBody>
      </p:sp>
      <p:sp>
        <p:nvSpPr>
          <p:cNvPr id="8" name="标题"/>
          <p:cNvSpPr>
            <a:spLocks noGrp="1"/>
          </p:cNvSpPr>
          <p:nvPr>
            <p:ph type="title" idx="2" hasCustomPrompt="1"/>
            <p:custDataLst>
              <p:tags r:id="rId10"/>
            </p:custDataLst>
          </p:nvPr>
        </p:nvSpPr>
        <p:spPr>
          <a:xfrm>
            <a:off x="765175" y="265430"/>
            <a:ext cx="7608570" cy="3735705"/>
          </a:xfrm>
          <a:prstGeom prst="rect">
            <a:avLst/>
          </a:prstGeom>
        </p:spPr>
        <p:txBody>
          <a:bodyPr wrap="square" lIns="91440" tIns="45720" rIns="91440" bIns="45720" rtlCol="0" anchor="b">
            <a:normAutofit/>
          </a:bodyPr>
          <a:lstStyle>
            <a:lvl1pPr marL="0" marR="0" lvl="0" algn="l" defTabSz="914400" rtl="0" eaLnBrk="1" fontAlgn="auto" latinLnBrk="0" hangingPunct="1">
              <a:lnSpc>
                <a:spcPct val="140000"/>
              </a:lnSpc>
              <a:buClrTx/>
              <a:buSzTx/>
              <a:buFontTx/>
              <a:buNone/>
              <a:defRPr kumimoji="0" lang="en-US" sz="4800" b="0" i="0" u="none" strike="noStrike" kern="1200" cap="none" spc="0" normalizeH="0" baseline="0" noProof="1" dirty="0">
                <a:solidFill>
                  <a:schemeClr val="accent4">
                    <a:lumMod val="40000"/>
                    <a:lumOff val="60000"/>
                  </a:schemeClr>
                </a:solidFill>
                <a:latin typeface="+mj-lt"/>
                <a:sym typeface="+mn-ea"/>
              </a:defRPr>
            </a:lvl1pPr>
          </a:lstStyle>
          <a:p>
            <a:r>
              <a:rPr lang="en-US" dirty="0">
                <a:latin typeface="+mj-lt"/>
              </a:rPr>
              <a:t>Click to add title</a:t>
            </a:r>
            <a:endParaRPr lang="en-US" dirty="0"/>
          </a:p>
        </p:txBody>
      </p:sp>
      <p:pic>
        <p:nvPicPr>
          <p:cNvPr id="7" name="图片 6" descr="卡通人物&#10;&#10;描述已自动生成"/>
          <p:cNvPicPr>
            <a:picLocks noChangeAspect="1"/>
          </p:cNvPicPr>
          <p:nvPr userDrawn="1">
            <p:custDataLst>
              <p:tags r:id="rId11"/>
            </p:custDataLst>
          </p:nvPr>
        </p:nvPicPr>
        <p:blipFill>
          <a:blip r:embed="rId12">
            <a:extLst>
              <a:ext uri="{28A0092B-C50C-407E-A947-70E740481C1C}">
                <a14:useLocalDpi xmlns:a14="http://schemas.microsoft.com/office/drawing/2010/main" val="0"/>
              </a:ext>
            </a:extLst>
          </a:blip>
          <a:stretch>
            <a:fillRect/>
          </a:stretch>
        </p:blipFill>
        <p:spPr>
          <a:xfrm>
            <a:off x="6695308" y="999307"/>
            <a:ext cx="5496692" cy="5858693"/>
          </a:xfrm>
          <a:prstGeom prst="rect">
            <a:avLst/>
          </a:prstGeom>
        </p:spPr>
      </p:pic>
      <p:sp>
        <p:nvSpPr>
          <p:cNvPr id="4" name="日期占位符 3"/>
          <p:cNvSpPr>
            <a:spLocks noGrp="1"/>
          </p:cNvSpPr>
          <p:nvPr>
            <p:ph type="dt" sz="half" idx="10"/>
            <p:custDataLst>
              <p:tags r:id="rId13"/>
            </p:custDataLst>
          </p:nvPr>
        </p:nvSpPr>
        <p:spPr>
          <a:xfrm>
            <a:off x="838200" y="6356350"/>
            <a:ext cx="2743200" cy="365125"/>
          </a:xfrm>
        </p:spPr>
        <p:txBody>
          <a:bodyPr/>
          <a:lstStyle/>
          <a:p>
            <a:r>
              <a:rPr lang="en-US"/>
              <a:t>Date Area</a:t>
            </a:r>
            <a:endParaRPr lang="en-US"/>
          </a:p>
        </p:txBody>
      </p:sp>
      <p:sp>
        <p:nvSpPr>
          <p:cNvPr id="5" name="页脚占位符 4"/>
          <p:cNvSpPr>
            <a:spLocks noGrp="1"/>
          </p:cNvSpPr>
          <p:nvPr>
            <p:ph type="ftr" sz="quarter" idx="11"/>
            <p:custDataLst>
              <p:tags r:id="rId14"/>
            </p:custDataLst>
          </p:nvPr>
        </p:nvSpPr>
        <p:spPr>
          <a:xfrm>
            <a:off x="4038600" y="6356350"/>
            <a:ext cx="4114800" cy="365125"/>
          </a:xfrm>
        </p:spPr>
        <p:txBody>
          <a:bodyPr/>
          <a:lstStyle/>
          <a:p>
            <a:endParaRPr lang="en-US"/>
          </a:p>
        </p:txBody>
      </p:sp>
      <p:sp>
        <p:nvSpPr>
          <p:cNvPr id="6" name="灯片编号占位符 5"/>
          <p:cNvSpPr>
            <a:spLocks noGrp="1"/>
          </p:cNvSpPr>
          <p:nvPr>
            <p:ph type="sldNum" sz="quarter" idx="12"/>
            <p:custDataLst>
              <p:tags r:id="rId15"/>
            </p:custDataLst>
          </p:nvPr>
        </p:nvSpPr>
        <p:spPr>
          <a:xfrm>
            <a:off x="8610600" y="6356350"/>
            <a:ext cx="2743200" cy="365125"/>
          </a:xfrm>
        </p:spPr>
        <p:txBody>
          <a:bodyPr/>
          <a:lstStyle/>
          <a:p>
            <a:fld id="{565CE74E-AB26-4998-AD42-012C4C1AD076}" type="slidenum">
              <a:rPr lang="en-US" smtClean="0"/>
            </a:fld>
            <a:endParaRPr lang="en-US"/>
          </a:p>
        </p:txBody>
      </p:sp>
      <p:sp>
        <p:nvSpPr>
          <p:cNvPr id="17" name="署名占位符 10"/>
          <p:cNvSpPr>
            <a:spLocks noGrp="1"/>
          </p:cNvSpPr>
          <p:nvPr>
            <p:ph type="body" sz="quarter" idx="17" hasCustomPrompt="1"/>
            <p:custDataLst>
              <p:tags r:id="rId16"/>
            </p:custDataLst>
          </p:nvPr>
        </p:nvSpPr>
        <p:spPr>
          <a:xfrm>
            <a:off x="765175" y="4752894"/>
            <a:ext cx="2085974" cy="499336"/>
          </a:xfrm>
          <a:prstGeom prst="roundRect">
            <a:avLst>
              <a:gd name="adj" fmla="val 50000"/>
            </a:avLst>
          </a:prstGeom>
          <a:solidFill>
            <a:schemeClr val="accent4">
              <a:lumMod val="60000"/>
              <a:lumOff val="40000"/>
            </a:schemeClr>
          </a:solidFill>
          <a:effectLst/>
        </p:spPr>
        <p:txBody>
          <a:bodyPr wrap="square" lIns="0" rIns="0" anchor="b" anchorCtr="0">
            <a:normAutofit/>
          </a:bodyPr>
          <a:lstStyle>
            <a:lvl1pPr marL="0" indent="0" algn="ctr">
              <a:lnSpc>
                <a:spcPct val="100000"/>
              </a:lnSpc>
              <a:buNone/>
              <a:defRPr sz="1600" baseline="0">
                <a:solidFill>
                  <a:schemeClr val="bg2">
                    <a:lumMod val="50000"/>
                  </a:schemeClr>
                </a:solidFill>
                <a:latin typeface="+mn-lt"/>
              </a:defRPr>
            </a:lvl1pPr>
          </a:lstStyle>
          <a:p>
            <a:pPr lvl="0"/>
            <a:r>
              <a:rPr lang="en-US" dirty="0">
                <a:latin typeface="+mn-lt"/>
              </a:rPr>
              <a:t>Click to add text</a:t>
            </a:r>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showMasterSp="0" userDrawn="1">
  <p:cSld name="End Slide">
    <p:spTree>
      <p:nvGrpSpPr>
        <p:cNvPr id="1" name=""/>
        <p:cNvGrpSpPr/>
        <p:nvPr/>
      </p:nvGrpSpPr>
      <p:grpSpPr>
        <a:xfrm>
          <a:off x="0" y="0"/>
          <a:ext cx="0" cy="0"/>
          <a:chOff x="0" y="0"/>
          <a:chExt cx="0" cy="0"/>
        </a:xfrm>
      </p:grpSpPr>
      <p:sp>
        <p:nvSpPr>
          <p:cNvPr id="7" name="矩形 6"/>
          <p:cNvSpPr/>
          <p:nvPr userDrawn="1">
            <p:custDataLst>
              <p:tags r:id="rId2"/>
            </p:custDataLst>
          </p:nvPr>
        </p:nvSpPr>
        <p:spPr>
          <a:xfrm>
            <a:off x="1200" y="0"/>
            <a:ext cx="121896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endParaRPr lang="en-US">
              <a:latin typeface="Arial" panose="020B0604020202020204" pitchFamily="34" charset="0"/>
              <a:sym typeface="Arial" panose="020B0604020202020204" pitchFamily="34" charset="0"/>
            </a:endParaRPr>
          </a:p>
        </p:txBody>
      </p:sp>
      <p:sp>
        <p:nvSpPr>
          <p:cNvPr id="8" name="Freeform 31"/>
          <p:cNvSpPr/>
          <p:nvPr userDrawn="1">
            <p:custDataLst>
              <p:tags r:id="rId3"/>
            </p:custDataLst>
          </p:nvPr>
        </p:nvSpPr>
        <p:spPr>
          <a:xfrm>
            <a:off x="894582" y="206141"/>
            <a:ext cx="10350095" cy="284033"/>
          </a:xfrm>
          <a:custGeom>
            <a:avLst/>
            <a:gdLst>
              <a:gd name="connsiteX0" fmla="*/ 0 w 8031194"/>
              <a:gd name="connsiteY0" fmla="*/ 0 h 260032"/>
              <a:gd name="connsiteX1" fmla="*/ 8031195 w 8031194"/>
              <a:gd name="connsiteY1" fmla="*/ 0 h 260032"/>
              <a:gd name="connsiteX2" fmla="*/ 8031195 w 8031194"/>
              <a:gd name="connsiteY2" fmla="*/ 260033 h 260032"/>
              <a:gd name="connsiteX3" fmla="*/ 0 w 8031194"/>
              <a:gd name="connsiteY3" fmla="*/ 260033 h 260032"/>
            </a:gdLst>
            <a:ahLst/>
            <a:cxnLst>
              <a:cxn ang="0">
                <a:pos x="connsiteX0" y="connsiteY0"/>
              </a:cxn>
              <a:cxn ang="0">
                <a:pos x="connsiteX1" y="connsiteY1"/>
              </a:cxn>
              <a:cxn ang="0">
                <a:pos x="connsiteX2" y="connsiteY2"/>
              </a:cxn>
              <a:cxn ang="0">
                <a:pos x="connsiteX3" y="connsiteY3"/>
              </a:cxn>
            </a:cxnLst>
            <a:rect l="l" t="t" r="r" b="b"/>
            <a:pathLst>
              <a:path w="8031194" h="260032">
                <a:moveTo>
                  <a:pt x="0" y="0"/>
                </a:moveTo>
                <a:lnTo>
                  <a:pt x="8031195" y="0"/>
                </a:lnTo>
                <a:lnTo>
                  <a:pt x="8031195" y="260033"/>
                </a:lnTo>
                <a:lnTo>
                  <a:pt x="0" y="260033"/>
                </a:lnTo>
                <a:close/>
              </a:path>
            </a:pathLst>
          </a:custGeom>
          <a:solidFill>
            <a:schemeClr val="accent2"/>
          </a:solidFill>
          <a:ln w="12700" cap="flat">
            <a:solidFill>
              <a:schemeClr val="tx1">
                <a:lumMod val="85000"/>
                <a:lumOff val="15000"/>
              </a:schemeClr>
            </a:solidFill>
            <a:prstDash val="solid"/>
            <a:miter/>
          </a:ln>
        </p:spPr>
        <p:txBody>
          <a:bodyPr rtlCol="0" anchor="ctr"/>
          <a:lstStyle/>
          <a:p>
            <a:pPr defTabSz="914400"/>
            <a:endParaRPr lang="en-US">
              <a:latin typeface="Arial" panose="020B0604020202020204" pitchFamily="34" charset="0"/>
              <a:sym typeface="Arial" panose="020B0604020202020204" pitchFamily="34" charset="0"/>
            </a:endParaRPr>
          </a:p>
        </p:txBody>
      </p:sp>
      <p:sp>
        <p:nvSpPr>
          <p:cNvPr id="11" name="Freeform 12"/>
          <p:cNvSpPr/>
          <p:nvPr userDrawn="1">
            <p:custDataLst>
              <p:tags r:id="rId4"/>
            </p:custDataLst>
          </p:nvPr>
        </p:nvSpPr>
        <p:spPr>
          <a:xfrm>
            <a:off x="0" y="0"/>
            <a:ext cx="733425" cy="626935"/>
          </a:xfrm>
          <a:custGeom>
            <a:avLst/>
            <a:gdLst>
              <a:gd name="connsiteX0" fmla="*/ 535211 w 733425"/>
              <a:gd name="connsiteY0" fmla="*/ 626936 h 626935"/>
              <a:gd name="connsiteX1" fmla="*/ 733426 w 733425"/>
              <a:gd name="connsiteY1" fmla="*/ 428626 h 626935"/>
              <a:gd name="connsiteX2" fmla="*/ 733426 w 733425"/>
              <a:gd name="connsiteY2" fmla="*/ 1 h 626935"/>
              <a:gd name="connsiteX3" fmla="*/ 1 w 733425"/>
              <a:gd name="connsiteY3" fmla="*/ 1 h 626935"/>
              <a:gd name="connsiteX4" fmla="*/ 1 w 733425"/>
              <a:gd name="connsiteY4" fmla="*/ 626936 h 626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3425" h="626935">
                <a:moveTo>
                  <a:pt x="535211" y="626936"/>
                </a:moveTo>
                <a:cubicBezTo>
                  <a:pt x="644698" y="626884"/>
                  <a:pt x="733426" y="538113"/>
                  <a:pt x="733426" y="428626"/>
                </a:cubicBezTo>
                <a:lnTo>
                  <a:pt x="733426" y="1"/>
                </a:lnTo>
                <a:lnTo>
                  <a:pt x="1" y="1"/>
                </a:lnTo>
                <a:lnTo>
                  <a:pt x="1" y="626936"/>
                </a:lnTo>
                <a:close/>
              </a:path>
            </a:pathLst>
          </a:custGeom>
          <a:solidFill>
            <a:schemeClr val="accent3"/>
          </a:solidFill>
          <a:ln w="12700" cap="flat">
            <a:solidFill>
              <a:schemeClr val="tx1">
                <a:lumMod val="85000"/>
                <a:lumOff val="15000"/>
              </a:schemeClr>
            </a:solidFill>
            <a:prstDash val="solid"/>
            <a:miter/>
          </a:ln>
        </p:spPr>
        <p:txBody>
          <a:bodyPr rtlCol="0" anchor="ctr"/>
          <a:lstStyle/>
          <a:p>
            <a:pPr defTabSz="914400"/>
            <a:endParaRPr lang="en-US">
              <a:latin typeface="Arial" panose="020B0604020202020204" pitchFamily="34" charset="0"/>
              <a:sym typeface="Arial" panose="020B0604020202020204" pitchFamily="34" charset="0"/>
            </a:endParaRPr>
          </a:p>
        </p:txBody>
      </p:sp>
      <p:sp>
        <p:nvSpPr>
          <p:cNvPr id="12" name="Freeform 11"/>
          <p:cNvSpPr/>
          <p:nvPr userDrawn="1">
            <p:custDataLst>
              <p:tags r:id="rId5"/>
            </p:custDataLst>
          </p:nvPr>
        </p:nvSpPr>
        <p:spPr>
          <a:xfrm>
            <a:off x="199819" y="206141"/>
            <a:ext cx="733424" cy="626744"/>
          </a:xfrm>
          <a:custGeom>
            <a:avLst/>
            <a:gdLst>
              <a:gd name="connsiteX0" fmla="*/ 198121 w 733424"/>
              <a:gd name="connsiteY0" fmla="*/ 1 h 626744"/>
              <a:gd name="connsiteX1" fmla="*/ 1 w 733424"/>
              <a:gd name="connsiteY1" fmla="*/ 198121 h 626744"/>
              <a:gd name="connsiteX2" fmla="*/ 1 w 733424"/>
              <a:gd name="connsiteY2" fmla="*/ 626746 h 626744"/>
              <a:gd name="connsiteX3" fmla="*/ 733426 w 733424"/>
              <a:gd name="connsiteY3" fmla="*/ 626746 h 626744"/>
              <a:gd name="connsiteX4" fmla="*/ 733426 w 733424"/>
              <a:gd name="connsiteY4" fmla="*/ 1 h 626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3424" h="626744">
                <a:moveTo>
                  <a:pt x="198121" y="1"/>
                </a:moveTo>
                <a:cubicBezTo>
                  <a:pt x="88745" y="106"/>
                  <a:pt x="106" y="88745"/>
                  <a:pt x="1" y="198121"/>
                </a:cubicBezTo>
                <a:lnTo>
                  <a:pt x="1" y="626746"/>
                </a:lnTo>
                <a:lnTo>
                  <a:pt x="733426" y="626746"/>
                </a:lnTo>
                <a:lnTo>
                  <a:pt x="733426" y="1"/>
                </a:lnTo>
                <a:close/>
              </a:path>
            </a:pathLst>
          </a:custGeom>
          <a:solidFill>
            <a:schemeClr val="accent4"/>
          </a:solidFill>
          <a:ln w="12700" cap="flat">
            <a:solidFill>
              <a:schemeClr val="tx1">
                <a:lumMod val="85000"/>
                <a:lumOff val="15000"/>
              </a:schemeClr>
            </a:solidFill>
            <a:prstDash val="solid"/>
            <a:miter/>
          </a:ln>
        </p:spPr>
        <p:txBody>
          <a:bodyPr rtlCol="0" anchor="ctr"/>
          <a:lstStyle/>
          <a:p>
            <a:pPr defTabSz="914400"/>
            <a:endParaRPr lang="en-US">
              <a:latin typeface="Arial" panose="020B0604020202020204" pitchFamily="34" charset="0"/>
              <a:sym typeface="Arial" panose="020B0604020202020204" pitchFamily="34" charset="0"/>
            </a:endParaRPr>
          </a:p>
        </p:txBody>
      </p:sp>
      <p:sp>
        <p:nvSpPr>
          <p:cNvPr id="13" name="Freeform 15"/>
          <p:cNvSpPr/>
          <p:nvPr userDrawn="1">
            <p:custDataLst>
              <p:tags r:id="rId6"/>
            </p:custDataLst>
          </p:nvPr>
        </p:nvSpPr>
        <p:spPr>
          <a:xfrm>
            <a:off x="11458576" y="0"/>
            <a:ext cx="733424" cy="626935"/>
          </a:xfrm>
          <a:custGeom>
            <a:avLst/>
            <a:gdLst>
              <a:gd name="connsiteX0" fmla="*/ 198311 w 733424"/>
              <a:gd name="connsiteY0" fmla="*/ 626936 h 626935"/>
              <a:gd name="connsiteX1" fmla="*/ 1 w 733424"/>
              <a:gd name="connsiteY1" fmla="*/ 428626 h 626935"/>
              <a:gd name="connsiteX2" fmla="*/ 1 w 733424"/>
              <a:gd name="connsiteY2" fmla="*/ 1 h 626935"/>
              <a:gd name="connsiteX3" fmla="*/ 733425 w 733424"/>
              <a:gd name="connsiteY3" fmla="*/ 1 h 626935"/>
              <a:gd name="connsiteX4" fmla="*/ 733425 w 733424"/>
              <a:gd name="connsiteY4" fmla="*/ 626936 h 626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3424" h="626935">
                <a:moveTo>
                  <a:pt x="198311" y="626936"/>
                </a:moveTo>
                <a:cubicBezTo>
                  <a:pt x="88783" y="626936"/>
                  <a:pt x="1" y="538150"/>
                  <a:pt x="1" y="428626"/>
                </a:cubicBezTo>
                <a:lnTo>
                  <a:pt x="1" y="1"/>
                </a:lnTo>
                <a:lnTo>
                  <a:pt x="733425" y="1"/>
                </a:lnTo>
                <a:lnTo>
                  <a:pt x="733425" y="626936"/>
                </a:lnTo>
                <a:close/>
              </a:path>
            </a:pathLst>
          </a:custGeom>
          <a:solidFill>
            <a:schemeClr val="accent3"/>
          </a:solidFill>
          <a:ln w="12700" cap="flat">
            <a:solidFill>
              <a:schemeClr val="tx1">
                <a:lumMod val="85000"/>
                <a:lumOff val="15000"/>
              </a:schemeClr>
            </a:solidFill>
            <a:prstDash val="solid"/>
            <a:miter/>
          </a:ln>
        </p:spPr>
        <p:txBody>
          <a:bodyPr rtlCol="0" anchor="ctr"/>
          <a:lstStyle/>
          <a:p>
            <a:pPr defTabSz="914400"/>
            <a:endParaRPr lang="en-US">
              <a:latin typeface="Arial" panose="020B0604020202020204" pitchFamily="34" charset="0"/>
              <a:sym typeface="Arial" panose="020B0604020202020204" pitchFamily="34" charset="0"/>
            </a:endParaRPr>
          </a:p>
        </p:txBody>
      </p:sp>
      <p:sp>
        <p:nvSpPr>
          <p:cNvPr id="9" name="Freeform 118"/>
          <p:cNvSpPr/>
          <p:nvPr userDrawn="1">
            <p:custDataLst>
              <p:tags r:id="rId7"/>
            </p:custDataLst>
          </p:nvPr>
        </p:nvSpPr>
        <p:spPr>
          <a:xfrm>
            <a:off x="11245410" y="206141"/>
            <a:ext cx="733425" cy="626744"/>
          </a:xfrm>
          <a:custGeom>
            <a:avLst/>
            <a:gdLst>
              <a:gd name="connsiteX0" fmla="*/ 535211 w 733425"/>
              <a:gd name="connsiteY0" fmla="*/ 1 h 626744"/>
              <a:gd name="connsiteX1" fmla="*/ 733426 w 733425"/>
              <a:gd name="connsiteY1" fmla="*/ 198121 h 626744"/>
              <a:gd name="connsiteX2" fmla="*/ 733426 w 733425"/>
              <a:gd name="connsiteY2" fmla="*/ 626746 h 626744"/>
              <a:gd name="connsiteX3" fmla="*/ 1 w 733425"/>
              <a:gd name="connsiteY3" fmla="*/ 626746 h 626744"/>
              <a:gd name="connsiteX4" fmla="*/ 1 w 733425"/>
              <a:gd name="connsiteY4" fmla="*/ 1 h 626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3425" h="626744">
                <a:moveTo>
                  <a:pt x="535211" y="1"/>
                </a:moveTo>
                <a:cubicBezTo>
                  <a:pt x="644653" y="53"/>
                  <a:pt x="733330" y="88708"/>
                  <a:pt x="733426" y="198121"/>
                </a:cubicBezTo>
                <a:lnTo>
                  <a:pt x="733426" y="626746"/>
                </a:lnTo>
                <a:lnTo>
                  <a:pt x="1" y="626746"/>
                </a:lnTo>
                <a:lnTo>
                  <a:pt x="1" y="1"/>
                </a:lnTo>
                <a:close/>
              </a:path>
            </a:pathLst>
          </a:custGeom>
          <a:solidFill>
            <a:schemeClr val="accent4"/>
          </a:solidFill>
          <a:ln w="12700" cap="flat">
            <a:solidFill>
              <a:schemeClr val="tx1">
                <a:lumMod val="85000"/>
                <a:lumOff val="15000"/>
              </a:schemeClr>
            </a:solidFill>
            <a:prstDash val="solid"/>
            <a:miter/>
          </a:ln>
        </p:spPr>
        <p:txBody>
          <a:bodyPr rtlCol="0" anchor="ctr"/>
          <a:lstStyle/>
          <a:p>
            <a:pPr defTabSz="914400"/>
            <a:endParaRPr lang="en-US">
              <a:latin typeface="Arial" panose="020B0604020202020204" pitchFamily="34" charset="0"/>
              <a:sym typeface="Arial" panose="020B0604020202020204" pitchFamily="34" charset="0"/>
            </a:endParaRPr>
          </a:p>
        </p:txBody>
      </p:sp>
      <p:pic>
        <p:nvPicPr>
          <p:cNvPr id="15" name="图形 14"/>
          <p:cNvPicPr>
            <a:picLocks noChangeAspect="1"/>
          </p:cNvPicPr>
          <p:nvPr userDrawn="1">
            <p:custDataLst>
              <p:tags r:id="rId8"/>
            </p:custDataLst>
          </p:nvPr>
        </p:nvPicPr>
        <p:blipFill>
          <a:blip r:embed="rId9">
            <a:extLst>
              <a:ext uri="{96DAC541-7B7A-43D3-8B79-37D633B846F1}">
                <asvg:svgBlip xmlns:asvg="http://schemas.microsoft.com/office/drawing/2016/SVG/main" r:embed="rId10"/>
              </a:ext>
            </a:extLst>
          </a:blip>
          <a:stretch>
            <a:fillRect/>
          </a:stretch>
        </p:blipFill>
        <p:spPr>
          <a:xfrm>
            <a:off x="361744" y="314726"/>
            <a:ext cx="409575" cy="409575"/>
          </a:xfrm>
          <a:prstGeom prst="rect">
            <a:avLst/>
          </a:prstGeom>
        </p:spPr>
      </p:pic>
      <p:pic>
        <p:nvPicPr>
          <p:cNvPr id="16" name="图形 15"/>
          <p:cNvPicPr>
            <a:picLocks noChangeAspect="1"/>
          </p:cNvPicPr>
          <p:nvPr userDrawn="1">
            <p:custDataLst>
              <p:tags r:id="rId11"/>
            </p:custDataLst>
          </p:nvPr>
        </p:nvPicPr>
        <p:blipFill>
          <a:blip r:embed="rId9">
            <a:extLst>
              <a:ext uri="{96DAC541-7B7A-43D3-8B79-37D633B846F1}">
                <asvg:svgBlip xmlns:asvg="http://schemas.microsoft.com/office/drawing/2016/SVG/main" r:embed="rId10"/>
              </a:ext>
            </a:extLst>
          </a:blip>
          <a:stretch>
            <a:fillRect/>
          </a:stretch>
        </p:blipFill>
        <p:spPr>
          <a:xfrm flipH="1">
            <a:off x="11407335" y="317587"/>
            <a:ext cx="409575" cy="409575"/>
          </a:xfrm>
          <a:prstGeom prst="rect">
            <a:avLst/>
          </a:prstGeom>
        </p:spPr>
      </p:pic>
      <p:sp>
        <p:nvSpPr>
          <p:cNvPr id="17" name="Freeform 211"/>
          <p:cNvSpPr/>
          <p:nvPr userDrawn="1">
            <p:custDataLst>
              <p:tags r:id="rId12"/>
            </p:custDataLst>
          </p:nvPr>
        </p:nvSpPr>
        <p:spPr>
          <a:xfrm>
            <a:off x="918088" y="6360586"/>
            <a:ext cx="10350095" cy="284033"/>
          </a:xfrm>
          <a:custGeom>
            <a:avLst/>
            <a:gdLst>
              <a:gd name="connsiteX0" fmla="*/ 0 w 8031194"/>
              <a:gd name="connsiteY0" fmla="*/ 0 h 260032"/>
              <a:gd name="connsiteX1" fmla="*/ 8031195 w 8031194"/>
              <a:gd name="connsiteY1" fmla="*/ 0 h 260032"/>
              <a:gd name="connsiteX2" fmla="*/ 8031195 w 8031194"/>
              <a:gd name="connsiteY2" fmla="*/ 260033 h 260032"/>
              <a:gd name="connsiteX3" fmla="*/ 0 w 8031194"/>
              <a:gd name="connsiteY3" fmla="*/ 260033 h 260032"/>
            </a:gdLst>
            <a:ahLst/>
            <a:cxnLst>
              <a:cxn ang="0">
                <a:pos x="connsiteX0" y="connsiteY0"/>
              </a:cxn>
              <a:cxn ang="0">
                <a:pos x="connsiteX1" y="connsiteY1"/>
              </a:cxn>
              <a:cxn ang="0">
                <a:pos x="connsiteX2" y="connsiteY2"/>
              </a:cxn>
              <a:cxn ang="0">
                <a:pos x="connsiteX3" y="connsiteY3"/>
              </a:cxn>
            </a:cxnLst>
            <a:rect l="l" t="t" r="r" b="b"/>
            <a:pathLst>
              <a:path w="8031194" h="260032">
                <a:moveTo>
                  <a:pt x="0" y="0"/>
                </a:moveTo>
                <a:lnTo>
                  <a:pt x="8031195" y="0"/>
                </a:lnTo>
                <a:lnTo>
                  <a:pt x="8031195" y="260033"/>
                </a:lnTo>
                <a:lnTo>
                  <a:pt x="0" y="260033"/>
                </a:lnTo>
                <a:close/>
              </a:path>
            </a:pathLst>
          </a:custGeom>
          <a:solidFill>
            <a:schemeClr val="accent2"/>
          </a:solidFill>
          <a:ln w="12700" cap="flat">
            <a:solidFill>
              <a:schemeClr val="tx1">
                <a:lumMod val="85000"/>
                <a:lumOff val="15000"/>
              </a:schemeClr>
            </a:solidFill>
            <a:prstDash val="solid"/>
            <a:miter/>
          </a:ln>
        </p:spPr>
        <p:txBody>
          <a:bodyPr rtlCol="0" anchor="ctr"/>
          <a:lstStyle/>
          <a:p>
            <a:pPr defTabSz="914400"/>
            <a:endParaRPr lang="en-US">
              <a:latin typeface="Arial" panose="020B0604020202020204" pitchFamily="34" charset="0"/>
              <a:sym typeface="Arial" panose="020B0604020202020204" pitchFamily="34" charset="0"/>
            </a:endParaRPr>
          </a:p>
        </p:txBody>
      </p:sp>
      <p:sp>
        <p:nvSpPr>
          <p:cNvPr id="19" name="Freeform 111"/>
          <p:cNvSpPr/>
          <p:nvPr userDrawn="1">
            <p:custDataLst>
              <p:tags r:id="rId13"/>
            </p:custDataLst>
          </p:nvPr>
        </p:nvSpPr>
        <p:spPr>
          <a:xfrm>
            <a:off x="11458576" y="6231065"/>
            <a:ext cx="733424" cy="626935"/>
          </a:xfrm>
          <a:custGeom>
            <a:avLst/>
            <a:gdLst>
              <a:gd name="connsiteX0" fmla="*/ 198311 w 733424"/>
              <a:gd name="connsiteY0" fmla="*/ 1 h 626935"/>
              <a:gd name="connsiteX1" fmla="*/ 1 w 733424"/>
              <a:gd name="connsiteY1" fmla="*/ 198311 h 626935"/>
              <a:gd name="connsiteX2" fmla="*/ 1 w 733424"/>
              <a:gd name="connsiteY2" fmla="*/ 626936 h 626935"/>
              <a:gd name="connsiteX3" fmla="*/ 733425 w 733424"/>
              <a:gd name="connsiteY3" fmla="*/ 626936 h 626935"/>
              <a:gd name="connsiteX4" fmla="*/ 733425 w 733424"/>
              <a:gd name="connsiteY4" fmla="*/ 1 h 626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3424" h="626935">
                <a:moveTo>
                  <a:pt x="198311" y="1"/>
                </a:moveTo>
                <a:cubicBezTo>
                  <a:pt x="88783" y="1"/>
                  <a:pt x="1" y="88783"/>
                  <a:pt x="1" y="198311"/>
                </a:cubicBezTo>
                <a:lnTo>
                  <a:pt x="1" y="626936"/>
                </a:lnTo>
                <a:lnTo>
                  <a:pt x="733425" y="626936"/>
                </a:lnTo>
                <a:lnTo>
                  <a:pt x="733425" y="1"/>
                </a:lnTo>
                <a:close/>
              </a:path>
            </a:pathLst>
          </a:custGeom>
          <a:solidFill>
            <a:schemeClr val="accent3"/>
          </a:solidFill>
          <a:ln w="12700" cap="flat">
            <a:solidFill>
              <a:schemeClr val="tx1">
                <a:lumMod val="85000"/>
                <a:lumOff val="15000"/>
              </a:schemeClr>
            </a:solidFill>
            <a:prstDash val="solid"/>
            <a:miter/>
          </a:ln>
        </p:spPr>
        <p:txBody>
          <a:bodyPr rtlCol="0" anchor="ctr"/>
          <a:lstStyle/>
          <a:p>
            <a:pPr defTabSz="914400"/>
            <a:endParaRPr lang="en-US">
              <a:latin typeface="Arial" panose="020B0604020202020204" pitchFamily="34" charset="0"/>
              <a:sym typeface="Arial" panose="020B0604020202020204" pitchFamily="34" charset="0"/>
            </a:endParaRPr>
          </a:p>
        </p:txBody>
      </p:sp>
      <p:sp>
        <p:nvSpPr>
          <p:cNvPr id="21" name="Freeform 13"/>
          <p:cNvSpPr/>
          <p:nvPr userDrawn="1">
            <p:custDataLst>
              <p:tags r:id="rId14"/>
            </p:custDataLst>
          </p:nvPr>
        </p:nvSpPr>
        <p:spPr>
          <a:xfrm>
            <a:off x="11458576" y="6231065"/>
            <a:ext cx="733424" cy="626935"/>
          </a:xfrm>
          <a:custGeom>
            <a:avLst/>
            <a:gdLst>
              <a:gd name="connsiteX0" fmla="*/ 198311 w 733424"/>
              <a:gd name="connsiteY0" fmla="*/ 1 h 626935"/>
              <a:gd name="connsiteX1" fmla="*/ 1 w 733424"/>
              <a:gd name="connsiteY1" fmla="*/ 198311 h 626935"/>
              <a:gd name="connsiteX2" fmla="*/ 1 w 733424"/>
              <a:gd name="connsiteY2" fmla="*/ 626936 h 626935"/>
              <a:gd name="connsiteX3" fmla="*/ 733425 w 733424"/>
              <a:gd name="connsiteY3" fmla="*/ 626936 h 626935"/>
              <a:gd name="connsiteX4" fmla="*/ 733425 w 733424"/>
              <a:gd name="connsiteY4" fmla="*/ 1 h 626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3424" h="626935">
                <a:moveTo>
                  <a:pt x="198311" y="1"/>
                </a:moveTo>
                <a:cubicBezTo>
                  <a:pt x="88783" y="1"/>
                  <a:pt x="1" y="88783"/>
                  <a:pt x="1" y="198311"/>
                </a:cubicBezTo>
                <a:lnTo>
                  <a:pt x="1" y="626936"/>
                </a:lnTo>
                <a:lnTo>
                  <a:pt x="733425" y="626936"/>
                </a:lnTo>
                <a:lnTo>
                  <a:pt x="733425" y="1"/>
                </a:lnTo>
                <a:close/>
              </a:path>
            </a:pathLst>
          </a:custGeom>
          <a:noFill/>
          <a:ln w="9525" cap="flat">
            <a:noFill/>
            <a:prstDash val="solid"/>
            <a:miter/>
          </a:ln>
        </p:spPr>
        <p:txBody>
          <a:bodyPr rtlCol="0" anchor="ctr"/>
          <a:lstStyle/>
          <a:p>
            <a:pPr defTabSz="914400"/>
            <a:endParaRPr lang="en-US">
              <a:latin typeface="Arial" panose="020B0604020202020204" pitchFamily="34" charset="0"/>
              <a:sym typeface="Arial" panose="020B0604020202020204" pitchFamily="34" charset="0"/>
            </a:endParaRPr>
          </a:p>
        </p:txBody>
      </p:sp>
      <p:sp>
        <p:nvSpPr>
          <p:cNvPr id="22" name="Freeform 12"/>
          <p:cNvSpPr/>
          <p:nvPr userDrawn="1">
            <p:custDataLst>
              <p:tags r:id="rId15"/>
            </p:custDataLst>
          </p:nvPr>
        </p:nvSpPr>
        <p:spPr>
          <a:xfrm>
            <a:off x="11275086" y="6021990"/>
            <a:ext cx="733425" cy="626840"/>
          </a:xfrm>
          <a:custGeom>
            <a:avLst/>
            <a:gdLst>
              <a:gd name="connsiteX0" fmla="*/ 535211 w 733425"/>
              <a:gd name="connsiteY0" fmla="*/ 626841 h 626840"/>
              <a:gd name="connsiteX1" fmla="*/ 733426 w 733425"/>
              <a:gd name="connsiteY1" fmla="*/ 428626 h 626840"/>
              <a:gd name="connsiteX2" fmla="*/ 733426 w 733425"/>
              <a:gd name="connsiteY2" fmla="*/ 1 h 626840"/>
              <a:gd name="connsiteX3" fmla="*/ 1 w 733425"/>
              <a:gd name="connsiteY3" fmla="*/ 1 h 626840"/>
              <a:gd name="connsiteX4" fmla="*/ 1 w 733425"/>
              <a:gd name="connsiteY4" fmla="*/ 626841 h 626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3425" h="626840">
                <a:moveTo>
                  <a:pt x="535211" y="626841"/>
                </a:moveTo>
                <a:cubicBezTo>
                  <a:pt x="644653" y="626841"/>
                  <a:pt x="733426" y="538097"/>
                  <a:pt x="733426" y="428626"/>
                </a:cubicBezTo>
                <a:lnTo>
                  <a:pt x="733426" y="1"/>
                </a:lnTo>
                <a:lnTo>
                  <a:pt x="1" y="1"/>
                </a:lnTo>
                <a:lnTo>
                  <a:pt x="1" y="626841"/>
                </a:lnTo>
                <a:close/>
              </a:path>
            </a:pathLst>
          </a:custGeom>
          <a:solidFill>
            <a:schemeClr val="accent4"/>
          </a:solidFill>
          <a:ln w="12700" cap="flat">
            <a:solidFill>
              <a:schemeClr val="tx1">
                <a:lumMod val="85000"/>
                <a:lumOff val="15000"/>
              </a:schemeClr>
            </a:solidFill>
            <a:prstDash val="solid"/>
            <a:miter/>
          </a:ln>
        </p:spPr>
        <p:txBody>
          <a:bodyPr rtlCol="0" anchor="ctr"/>
          <a:lstStyle/>
          <a:p>
            <a:pPr defTabSz="914400"/>
            <a:endParaRPr lang="en-US">
              <a:latin typeface="Arial" panose="020B0604020202020204" pitchFamily="34" charset="0"/>
              <a:sym typeface="Arial" panose="020B0604020202020204" pitchFamily="34" charset="0"/>
            </a:endParaRPr>
          </a:p>
        </p:txBody>
      </p:sp>
      <p:sp>
        <p:nvSpPr>
          <p:cNvPr id="23" name="Freeform 11"/>
          <p:cNvSpPr/>
          <p:nvPr userDrawn="1">
            <p:custDataLst>
              <p:tags r:id="rId16"/>
            </p:custDataLst>
          </p:nvPr>
        </p:nvSpPr>
        <p:spPr>
          <a:xfrm>
            <a:off x="0" y="6231065"/>
            <a:ext cx="733425" cy="626935"/>
          </a:xfrm>
          <a:custGeom>
            <a:avLst/>
            <a:gdLst>
              <a:gd name="connsiteX0" fmla="*/ 535211 w 733425"/>
              <a:gd name="connsiteY0" fmla="*/ 1 h 626935"/>
              <a:gd name="connsiteX1" fmla="*/ 733426 w 733425"/>
              <a:gd name="connsiteY1" fmla="*/ 198311 h 626935"/>
              <a:gd name="connsiteX2" fmla="*/ 733426 w 733425"/>
              <a:gd name="connsiteY2" fmla="*/ 626936 h 626935"/>
              <a:gd name="connsiteX3" fmla="*/ 1 w 733425"/>
              <a:gd name="connsiteY3" fmla="*/ 626936 h 626935"/>
              <a:gd name="connsiteX4" fmla="*/ 1 w 733425"/>
              <a:gd name="connsiteY4" fmla="*/ 1 h 626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3425" h="626935">
                <a:moveTo>
                  <a:pt x="535211" y="1"/>
                </a:moveTo>
                <a:cubicBezTo>
                  <a:pt x="644698" y="58"/>
                  <a:pt x="733426" y="88821"/>
                  <a:pt x="733426" y="198311"/>
                </a:cubicBezTo>
                <a:lnTo>
                  <a:pt x="733426" y="626936"/>
                </a:lnTo>
                <a:lnTo>
                  <a:pt x="1" y="626936"/>
                </a:lnTo>
                <a:lnTo>
                  <a:pt x="1" y="1"/>
                </a:lnTo>
                <a:close/>
              </a:path>
            </a:pathLst>
          </a:custGeom>
          <a:solidFill>
            <a:schemeClr val="accent3"/>
          </a:solidFill>
          <a:ln w="12700" cap="flat">
            <a:solidFill>
              <a:schemeClr val="tx1">
                <a:lumMod val="85000"/>
                <a:lumOff val="15000"/>
              </a:schemeClr>
            </a:solidFill>
            <a:prstDash val="solid"/>
            <a:miter/>
          </a:ln>
        </p:spPr>
        <p:txBody>
          <a:bodyPr rtlCol="0" anchor="ctr"/>
          <a:lstStyle/>
          <a:p>
            <a:pPr defTabSz="914400"/>
            <a:endParaRPr lang="en-US">
              <a:latin typeface="Arial" panose="020B0604020202020204" pitchFamily="34" charset="0"/>
              <a:sym typeface="Arial" panose="020B0604020202020204" pitchFamily="34" charset="0"/>
            </a:endParaRPr>
          </a:p>
        </p:txBody>
      </p:sp>
      <p:sp>
        <p:nvSpPr>
          <p:cNvPr id="25" name="Freeform 11"/>
          <p:cNvSpPr/>
          <p:nvPr userDrawn="1">
            <p:custDataLst>
              <p:tags r:id="rId17"/>
            </p:custDataLst>
          </p:nvPr>
        </p:nvSpPr>
        <p:spPr>
          <a:xfrm>
            <a:off x="183551" y="6017779"/>
            <a:ext cx="733424" cy="626840"/>
          </a:xfrm>
          <a:custGeom>
            <a:avLst/>
            <a:gdLst>
              <a:gd name="connsiteX0" fmla="*/ 198121 w 733424"/>
              <a:gd name="connsiteY0" fmla="*/ 626841 h 626840"/>
              <a:gd name="connsiteX1" fmla="*/ 1 w 733424"/>
              <a:gd name="connsiteY1" fmla="*/ 428626 h 626840"/>
              <a:gd name="connsiteX2" fmla="*/ 1 w 733424"/>
              <a:gd name="connsiteY2" fmla="*/ 1 h 626840"/>
              <a:gd name="connsiteX3" fmla="*/ 733426 w 733424"/>
              <a:gd name="connsiteY3" fmla="*/ 1 h 626840"/>
              <a:gd name="connsiteX4" fmla="*/ 733426 w 733424"/>
              <a:gd name="connsiteY4" fmla="*/ 626841 h 626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3424" h="626840">
                <a:moveTo>
                  <a:pt x="198121" y="626841"/>
                </a:moveTo>
                <a:cubicBezTo>
                  <a:pt x="88708" y="626736"/>
                  <a:pt x="53" y="538039"/>
                  <a:pt x="1" y="428626"/>
                </a:cubicBezTo>
                <a:lnTo>
                  <a:pt x="1" y="1"/>
                </a:lnTo>
                <a:lnTo>
                  <a:pt x="733426" y="1"/>
                </a:lnTo>
                <a:lnTo>
                  <a:pt x="733426" y="626841"/>
                </a:lnTo>
                <a:close/>
              </a:path>
            </a:pathLst>
          </a:custGeom>
          <a:solidFill>
            <a:schemeClr val="accent4"/>
          </a:solidFill>
          <a:ln w="12700" cap="flat">
            <a:solidFill>
              <a:schemeClr val="tx1">
                <a:lumMod val="85000"/>
                <a:lumOff val="15000"/>
              </a:schemeClr>
            </a:solidFill>
            <a:prstDash val="solid"/>
            <a:miter/>
          </a:ln>
        </p:spPr>
        <p:txBody>
          <a:bodyPr rtlCol="0" anchor="ctr"/>
          <a:lstStyle/>
          <a:p>
            <a:pPr defTabSz="914400"/>
            <a:endParaRPr lang="en-US">
              <a:latin typeface="Arial" panose="020B0604020202020204" pitchFamily="34" charset="0"/>
              <a:sym typeface="Arial" panose="020B0604020202020204" pitchFamily="34" charset="0"/>
            </a:endParaRPr>
          </a:p>
        </p:txBody>
      </p:sp>
      <p:pic>
        <p:nvPicPr>
          <p:cNvPr id="26" name="图形 25"/>
          <p:cNvPicPr>
            <a:picLocks noChangeAspect="1"/>
          </p:cNvPicPr>
          <p:nvPr userDrawn="1">
            <p:custDataLst>
              <p:tags r:id="rId18"/>
            </p:custDataLst>
          </p:nvPr>
        </p:nvPicPr>
        <p:blipFill>
          <a:blip r:embed="rId9">
            <a:extLst>
              <a:ext uri="{96DAC541-7B7A-43D3-8B79-37D633B846F1}">
                <asvg:svgBlip xmlns:asvg="http://schemas.microsoft.com/office/drawing/2016/SVG/main" r:embed="rId10"/>
              </a:ext>
            </a:extLst>
          </a:blip>
          <a:stretch>
            <a:fillRect/>
          </a:stretch>
        </p:blipFill>
        <p:spPr>
          <a:xfrm flipV="1">
            <a:off x="345476" y="6126412"/>
            <a:ext cx="409575" cy="409575"/>
          </a:xfrm>
          <a:prstGeom prst="rect">
            <a:avLst/>
          </a:prstGeom>
        </p:spPr>
      </p:pic>
      <p:pic>
        <p:nvPicPr>
          <p:cNvPr id="27" name="图形 26"/>
          <p:cNvPicPr>
            <a:picLocks noChangeAspect="1"/>
          </p:cNvPicPr>
          <p:nvPr userDrawn="1">
            <p:custDataLst>
              <p:tags r:id="rId19"/>
            </p:custDataLst>
          </p:nvPr>
        </p:nvPicPr>
        <p:blipFill>
          <a:blip r:embed="rId9">
            <a:extLst>
              <a:ext uri="{96DAC541-7B7A-43D3-8B79-37D633B846F1}">
                <asvg:svgBlip xmlns:asvg="http://schemas.microsoft.com/office/drawing/2016/SVG/main" r:embed="rId10"/>
              </a:ext>
            </a:extLst>
          </a:blip>
          <a:stretch>
            <a:fillRect/>
          </a:stretch>
        </p:blipFill>
        <p:spPr>
          <a:xfrm flipH="1" flipV="1">
            <a:off x="11437011" y="6130623"/>
            <a:ext cx="409575" cy="409575"/>
          </a:xfrm>
          <a:prstGeom prst="rect">
            <a:avLst/>
          </a:prstGeom>
        </p:spPr>
      </p:pic>
      <p:pic>
        <p:nvPicPr>
          <p:cNvPr id="28" name="图形 27"/>
          <p:cNvPicPr>
            <a:picLocks noChangeAspect="1"/>
          </p:cNvPicPr>
          <p:nvPr userDrawn="1">
            <p:custDataLst>
              <p:tags r:id="rId20"/>
            </p:custDataLst>
          </p:nvPr>
        </p:nvPicPr>
        <p:blipFill>
          <a:blip r:embed="rId21">
            <a:extLst>
              <a:ext uri="{96DAC541-7B7A-43D3-8B79-37D633B846F1}">
                <asvg:svgBlip xmlns:asvg="http://schemas.microsoft.com/office/drawing/2016/SVG/main" r:embed="rId22"/>
              </a:ext>
            </a:extLst>
          </a:blip>
          <a:stretch>
            <a:fillRect/>
          </a:stretch>
        </p:blipFill>
        <p:spPr>
          <a:xfrm>
            <a:off x="6567697" y="1291166"/>
            <a:ext cx="4839638" cy="4275669"/>
          </a:xfrm>
          <a:prstGeom prst="rect">
            <a:avLst/>
          </a:prstGeom>
        </p:spPr>
      </p:pic>
      <p:sp>
        <p:nvSpPr>
          <p:cNvPr id="2" name="标题 1"/>
          <p:cNvSpPr>
            <a:spLocks noGrp="1"/>
          </p:cNvSpPr>
          <p:nvPr>
            <p:ph type="ctrTitle" hasCustomPrompt="1"/>
            <p:custDataLst>
              <p:tags r:id="rId23"/>
            </p:custDataLst>
          </p:nvPr>
        </p:nvSpPr>
        <p:spPr>
          <a:xfrm>
            <a:off x="1139190" y="2019935"/>
            <a:ext cx="5990590" cy="1575435"/>
          </a:xfrm>
        </p:spPr>
        <p:txBody>
          <a:bodyPr wrap="square" anchor="b">
            <a:normAutofit/>
          </a:bodyPr>
          <a:lstStyle>
            <a:lvl1pPr algn="l">
              <a:lnSpc>
                <a:spcPct val="100000"/>
              </a:lnSpc>
              <a:defRPr sz="6000">
                <a:solidFill>
                  <a:srgbClr val="FFFFFF"/>
                </a:solidFill>
                <a:latin typeface="+mj-lt"/>
                <a:sym typeface="Arial" panose="020B0604020202020204" pitchFamily="34" charset="0"/>
              </a:defRPr>
            </a:lvl1pPr>
          </a:lstStyle>
          <a:p>
            <a:r>
              <a:rPr lang="en-US" dirty="0">
                <a:latin typeface="+mj-lt"/>
              </a:rPr>
              <a:t>Click to add title</a:t>
            </a:r>
            <a:endParaRPr lang="en-US" dirty="0"/>
          </a:p>
        </p:txBody>
      </p:sp>
      <p:sp>
        <p:nvSpPr>
          <p:cNvPr id="4" name="日期占位符 3"/>
          <p:cNvSpPr>
            <a:spLocks noGrp="1"/>
          </p:cNvSpPr>
          <p:nvPr>
            <p:ph type="dt" sz="half" idx="10"/>
            <p:custDataLst>
              <p:tags r:id="rId24"/>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5" name="页脚占位符 4"/>
          <p:cNvSpPr>
            <a:spLocks noGrp="1"/>
          </p:cNvSpPr>
          <p:nvPr>
            <p:ph type="ftr" sz="quarter" idx="11"/>
            <p:custDataLst>
              <p:tags r:id="rId25"/>
            </p:custDataLst>
          </p:nvPr>
        </p:nvSpPr>
        <p:spPr/>
        <p:txBody>
          <a:bodyPr/>
          <a:lstStyle>
            <a:lvl1pPr>
              <a:defRPr>
                <a:latin typeface="Arial" panose="020B0604020202020204" pitchFamily="34" charset="0"/>
                <a:sym typeface="Arial" panose="020B0604020202020204" pitchFamily="34" charset="0"/>
              </a:defRPr>
            </a:lvl1pPr>
          </a:lstStyle>
          <a:p>
            <a:endParaRPr lang="en-US"/>
          </a:p>
        </p:txBody>
      </p:sp>
      <p:sp>
        <p:nvSpPr>
          <p:cNvPr id="6" name="灯片编号占位符 5"/>
          <p:cNvSpPr>
            <a:spLocks noGrp="1"/>
          </p:cNvSpPr>
          <p:nvPr>
            <p:ph type="sldNum" sz="quarter" idx="12"/>
            <p:custDataLst>
              <p:tags r:id="rId26"/>
            </p:custDataLst>
          </p:nvPr>
        </p:nvSpPr>
        <p:spPr>
          <a:xfrm>
            <a:off x="8610600" y="6356350"/>
            <a:ext cx="2743200" cy="365125"/>
          </a:xfrm>
        </p:spPr>
        <p:txBody>
          <a:bodyPr wrap="square">
            <a:normAutofit/>
          </a:bodyPr>
          <a:lstStyle>
            <a:lvl1pPr>
              <a:defRPr>
                <a:latin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
        <p:nvSpPr>
          <p:cNvPr id="24" name="署名占位符 10"/>
          <p:cNvSpPr>
            <a:spLocks noGrp="1"/>
          </p:cNvSpPr>
          <p:nvPr>
            <p:ph type="body" sz="quarter" idx="17" hasCustomPrompt="1"/>
            <p:custDataLst>
              <p:tags r:id="rId27"/>
            </p:custDataLst>
          </p:nvPr>
        </p:nvSpPr>
        <p:spPr>
          <a:xfrm>
            <a:off x="1158600" y="3723923"/>
            <a:ext cx="2029100" cy="504000"/>
          </a:xfrm>
          <a:prstGeom prst="roundRect">
            <a:avLst>
              <a:gd name="adj" fmla="val 31786"/>
            </a:avLst>
          </a:prstGeom>
          <a:solidFill>
            <a:schemeClr val="accent4"/>
          </a:solidFill>
          <a:ln w="12700">
            <a:solidFill>
              <a:schemeClr val="tx1"/>
            </a:solidFill>
          </a:ln>
        </p:spPr>
        <p:txBody>
          <a:bodyPr wrap="square" anchor="ctr">
            <a:normAutofit/>
          </a:bodyPr>
          <a:lstStyle>
            <a:lvl1pPr marL="0" indent="0" algn="ctr">
              <a:lnSpc>
                <a:spcPct val="100000"/>
              </a:lnSpc>
              <a:buNone/>
              <a:defRPr sz="1800">
                <a:solidFill>
                  <a:srgbClr val="FFFFFF"/>
                </a:solidFill>
                <a:latin typeface="+mn-lt"/>
                <a:sym typeface="Arial" panose="020B0604020202020204" pitchFamily="34" charset="0"/>
              </a:defRPr>
            </a:lvl1pPr>
          </a:lstStyle>
          <a:p>
            <a:pPr lvl="0"/>
            <a:r>
              <a:rPr lang="en-US" dirty="0">
                <a:latin typeface="+mn-lt"/>
              </a:rPr>
              <a:t>Click to add text</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B61BEF0D-F0BB-DE4B-95CE-6DB70DBA9567}"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B61BEF0D-F0BB-DE4B-95CE-6DB70DBA9567}"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tags" Target="../tags/tag19.xml"/><Relationship Id="rId8" Type="http://schemas.openxmlformats.org/officeDocument/2006/relationships/tags" Target="../tags/tag18.xml"/><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image" Target="../media/image5.png"/><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2" Type="http://schemas.openxmlformats.org/officeDocument/2006/relationships/theme" Target="../theme/theme2.xml"/><Relationship Id="rId11" Type="http://schemas.openxmlformats.org/officeDocument/2006/relationships/tags" Target="../tags/tag21.xml"/><Relationship Id="rId10" Type="http://schemas.openxmlformats.org/officeDocument/2006/relationships/tags" Target="../tags/tag20.xml"/><Relationship Id="rId1"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9" Type="http://schemas.openxmlformats.org/officeDocument/2006/relationships/tags" Target="../tags/tag39.xml"/><Relationship Id="rId8" Type="http://schemas.openxmlformats.org/officeDocument/2006/relationships/tags" Target="../tags/tag38.xml"/><Relationship Id="rId7" Type="http://schemas.openxmlformats.org/officeDocument/2006/relationships/tags" Target="../tags/tag37.xml"/><Relationship Id="rId6" Type="http://schemas.openxmlformats.org/officeDocument/2006/relationships/image" Target="../media/image5.png"/><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slideLayout" Target="../slideLayouts/slideLayout20.xml"/><Relationship Id="rId13" Type="http://schemas.openxmlformats.org/officeDocument/2006/relationships/theme" Target="../theme/theme3.xml"/><Relationship Id="rId12" Type="http://schemas.openxmlformats.org/officeDocument/2006/relationships/tags" Target="../tags/tag42.xml"/><Relationship Id="rId11" Type="http://schemas.openxmlformats.org/officeDocument/2006/relationships/tags" Target="../tags/tag41.xml"/><Relationship Id="rId10" Type="http://schemas.openxmlformats.org/officeDocument/2006/relationships/tags" Target="../tags/tag40.xml"/><Relationship Id="rId1"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9" Type="http://schemas.openxmlformats.org/officeDocument/2006/relationships/tags" Target="../tags/tag63.xml"/><Relationship Id="rId8" Type="http://schemas.openxmlformats.org/officeDocument/2006/relationships/tags" Target="../tags/tag62.xml"/><Relationship Id="rId7" Type="http://schemas.openxmlformats.org/officeDocument/2006/relationships/tags" Target="../tags/tag61.xml"/><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slideLayout" Target="../slideLayouts/slideLayout22.xml"/><Relationship Id="rId11" Type="http://schemas.openxmlformats.org/officeDocument/2006/relationships/theme" Target="../theme/theme4.xml"/><Relationship Id="rId10" Type="http://schemas.openxmlformats.org/officeDocument/2006/relationships/tags" Target="../tags/tag64.xml"/><Relationship Id="rId1" Type="http://schemas.openxmlformats.org/officeDocument/2006/relationships/slideLayout" Target="../slideLayouts/slideLayout21.xml"/></Relationships>
</file>

<file path=ppt/slideMasters/_rels/slideMaster5.xml.rels><?xml version="1.0" encoding="UTF-8" standalone="yes"?>
<Relationships xmlns="http://schemas.openxmlformats.org/package/2006/relationships"><Relationship Id="rId9" Type="http://schemas.openxmlformats.org/officeDocument/2006/relationships/theme" Target="../theme/theme5.xml"/><Relationship Id="rId8" Type="http://schemas.openxmlformats.org/officeDocument/2006/relationships/tags" Target="../tags/tag74.xml"/><Relationship Id="rId7" Type="http://schemas.openxmlformats.org/officeDocument/2006/relationships/tags" Target="../tags/tag73.xml"/><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slideLayout" Target="../slideLayouts/slideLayout23.xml"/></Relationships>
</file>

<file path=ppt/slideMasters/_rels/slideMaster6.xml.rels><?xml version="1.0" encoding="UTF-8" standalone="yes"?>
<Relationships xmlns="http://schemas.openxmlformats.org/package/2006/relationships"><Relationship Id="rId9" Type="http://schemas.openxmlformats.org/officeDocument/2006/relationships/tags" Target="../tags/tag86.xml"/><Relationship Id="rId8" Type="http://schemas.openxmlformats.org/officeDocument/2006/relationships/tags" Target="../tags/tag85.xml"/><Relationship Id="rId7" Type="http://schemas.openxmlformats.org/officeDocument/2006/relationships/tags" Target="../tags/tag84.xml"/><Relationship Id="rId6" Type="http://schemas.openxmlformats.org/officeDocument/2006/relationships/tags" Target="../tags/tag83.xml"/><Relationship Id="rId5" Type="http://schemas.openxmlformats.org/officeDocument/2006/relationships/tags" Target="../tags/tag82.xml"/><Relationship Id="rId4" Type="http://schemas.openxmlformats.org/officeDocument/2006/relationships/tags" Target="../tags/tag81.xml"/><Relationship Id="rId3" Type="http://schemas.openxmlformats.org/officeDocument/2006/relationships/tags" Target="../tags/tag80.xml"/><Relationship Id="rId2" Type="http://schemas.openxmlformats.org/officeDocument/2006/relationships/slideLayout" Target="../slideLayouts/slideLayout25.xml"/><Relationship Id="rId10" Type="http://schemas.openxmlformats.org/officeDocument/2006/relationships/theme" Target="../theme/theme6.xml"/><Relationship Id="rId1" Type="http://schemas.openxmlformats.org/officeDocument/2006/relationships/slideLayout" Target="../slideLayouts/slideLayout24.xml"/></Relationships>
</file>

<file path=ppt/slideMasters/_rels/slideMaster7.xml.rels><?xml version="1.0" encoding="UTF-8" standalone="yes"?>
<Relationships xmlns="http://schemas.openxmlformats.org/package/2006/relationships"><Relationship Id="rId9" Type="http://schemas.openxmlformats.org/officeDocument/2006/relationships/tags" Target="../tags/tag108.xml"/><Relationship Id="rId8" Type="http://schemas.openxmlformats.org/officeDocument/2006/relationships/tags" Target="../tags/tag107.xml"/><Relationship Id="rId7" Type="http://schemas.openxmlformats.org/officeDocument/2006/relationships/tags" Target="../tags/tag106.xml"/><Relationship Id="rId6" Type="http://schemas.openxmlformats.org/officeDocument/2006/relationships/tags" Target="../tags/tag105.xml"/><Relationship Id="rId5" Type="http://schemas.openxmlformats.org/officeDocument/2006/relationships/tags" Target="../tags/tag104.xml"/><Relationship Id="rId4" Type="http://schemas.openxmlformats.org/officeDocument/2006/relationships/tags" Target="../tags/tag103.xml"/><Relationship Id="rId3" Type="http://schemas.openxmlformats.org/officeDocument/2006/relationships/tags" Target="../tags/tag102.xml"/><Relationship Id="rId2" Type="http://schemas.openxmlformats.org/officeDocument/2006/relationships/tags" Target="../tags/tag101.xml"/><Relationship Id="rId10" Type="http://schemas.openxmlformats.org/officeDocument/2006/relationships/theme" Target="../theme/theme7.xml"/><Relationship Id="rId1" Type="http://schemas.openxmlformats.org/officeDocument/2006/relationships/slideLayout" Target="../slideLayouts/slideLayout26.xml"/></Relationships>
</file>

<file path=ppt/slideMasters/_rels/slideMaster8.xml.rels><?xml version="1.0" encoding="UTF-8" standalone="yes"?>
<Relationships xmlns="http://schemas.openxmlformats.org/package/2006/relationships"><Relationship Id="rId9" Type="http://schemas.openxmlformats.org/officeDocument/2006/relationships/tags" Target="../tags/tag135.xml"/><Relationship Id="rId8" Type="http://schemas.openxmlformats.org/officeDocument/2006/relationships/tags" Target="../tags/tag134.xml"/><Relationship Id="rId7" Type="http://schemas.openxmlformats.org/officeDocument/2006/relationships/image" Target="../media/image13.svg"/><Relationship Id="rId6" Type="http://schemas.openxmlformats.org/officeDocument/2006/relationships/image" Target="../media/image12.png"/><Relationship Id="rId5" Type="http://schemas.openxmlformats.org/officeDocument/2006/relationships/tags" Target="../tags/tag133.xml"/><Relationship Id="rId4" Type="http://schemas.openxmlformats.org/officeDocument/2006/relationships/tags" Target="../tags/tag132.xml"/><Relationship Id="rId3" Type="http://schemas.openxmlformats.org/officeDocument/2006/relationships/image" Target="../media/image16.png"/><Relationship Id="rId2" Type="http://schemas.openxmlformats.org/officeDocument/2006/relationships/tags" Target="../tags/tag131.xml"/><Relationship Id="rId14" Type="http://schemas.openxmlformats.org/officeDocument/2006/relationships/theme" Target="../theme/theme8.xml"/><Relationship Id="rId13" Type="http://schemas.openxmlformats.org/officeDocument/2006/relationships/tags" Target="../tags/tag139.xml"/><Relationship Id="rId12" Type="http://schemas.openxmlformats.org/officeDocument/2006/relationships/tags" Target="../tags/tag138.xml"/><Relationship Id="rId11" Type="http://schemas.openxmlformats.org/officeDocument/2006/relationships/tags" Target="../tags/tag137.xml"/><Relationship Id="rId10" Type="http://schemas.openxmlformats.org/officeDocument/2006/relationships/tags" Target="../tags/tag136.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任意多边形: 形状 11"/>
          <p:cNvSpPr/>
          <p:nvPr userDrawn="1">
            <p:custDataLst>
              <p:tags r:id="rId2"/>
            </p:custDataLst>
          </p:nvPr>
        </p:nvSpPr>
        <p:spPr>
          <a:xfrm flipV="1">
            <a:off x="10626507" y="5718271"/>
            <a:ext cx="1567072" cy="1011142"/>
          </a:xfrm>
          <a:custGeom>
            <a:avLst/>
            <a:gdLst>
              <a:gd name="connsiteX0" fmla="*/ 15716 w 12052711"/>
              <a:gd name="connsiteY0" fmla="*/ 1765143 h 8445450"/>
              <a:gd name="connsiteX1" fmla="*/ 11652 w 12052711"/>
              <a:gd name="connsiteY1" fmla="*/ 1767839 h 8445450"/>
              <a:gd name="connsiteX2" fmla="*/ 15754 w 12052711"/>
              <a:gd name="connsiteY2" fmla="*/ 1770476 h 8445450"/>
              <a:gd name="connsiteX3" fmla="*/ 10387322 w 12052711"/>
              <a:gd name="connsiteY3" fmla="*/ 8434810 h 8445450"/>
              <a:gd name="connsiteX4" fmla="*/ 10390062 w 12052711"/>
              <a:gd name="connsiteY4" fmla="*/ 8436530 h 8445450"/>
              <a:gd name="connsiteX5" fmla="*/ 10391782 w 12052711"/>
              <a:gd name="connsiteY5" fmla="*/ 8433726 h 8445450"/>
              <a:gd name="connsiteX6" fmla="*/ 12042327 w 12052711"/>
              <a:gd name="connsiteY6" fmla="*/ 5680106 h 8445450"/>
              <a:gd name="connsiteX7" fmla="*/ 12043984 w 12052711"/>
              <a:gd name="connsiteY7" fmla="*/ 5677385 h 8445450"/>
              <a:gd name="connsiteX8" fmla="*/ 12041244 w 12052711"/>
              <a:gd name="connsiteY8" fmla="*/ 5675741 h 8445450"/>
              <a:gd name="connsiteX9" fmla="*/ 2663903 w 12052711"/>
              <a:gd name="connsiteY9" fmla="*/ 8586 h 8445450"/>
              <a:gd name="connsiteX10" fmla="*/ 2662177 w 12052711"/>
              <a:gd name="connsiteY10" fmla="*/ 7541 h 8445450"/>
              <a:gd name="connsiteX11" fmla="*/ 2660495 w 12052711"/>
              <a:gd name="connsiteY11" fmla="*/ 8658 h 8445450"/>
              <a:gd name="connsiteX12" fmla="*/ 15716 w 12052711"/>
              <a:gd name="connsiteY12" fmla="*/ 1765143 h 8445450"/>
              <a:gd name="connsiteX13" fmla="*/ 0 w 12052711"/>
              <a:gd name="connsiteY13" fmla="*/ 1767928 h 8445450"/>
              <a:gd name="connsiteX14" fmla="*/ 2662017 w 12052711"/>
              <a:gd name="connsiteY14" fmla="*/ 0 h 8445450"/>
              <a:gd name="connsiteX15" fmla="*/ 12052712 w 12052711"/>
              <a:gd name="connsiteY15" fmla="*/ 5675213 h 8445450"/>
              <a:gd name="connsiteX16" fmla="*/ 10392164 w 12052711"/>
              <a:gd name="connsiteY16" fmla="*/ 8445451 h 8445450"/>
              <a:gd name="connsiteX17" fmla="*/ 0 w 12052711"/>
              <a:gd name="connsiteY17" fmla="*/ 1767928 h 8445450"/>
              <a:gd name="connsiteX0-1" fmla="*/ 15716 w 12052712"/>
              <a:gd name="connsiteY0-2" fmla="*/ 1765143 h 8445451"/>
              <a:gd name="connsiteX1-3" fmla="*/ 11652 w 12052712"/>
              <a:gd name="connsiteY1-4" fmla="*/ 1767839 h 8445451"/>
              <a:gd name="connsiteX2-5" fmla="*/ 15754 w 12052712"/>
              <a:gd name="connsiteY2-6" fmla="*/ 1770476 h 8445451"/>
              <a:gd name="connsiteX3-7" fmla="*/ 10387322 w 12052712"/>
              <a:gd name="connsiteY3-8" fmla="*/ 8434810 h 8445451"/>
              <a:gd name="connsiteX4-9" fmla="*/ 10390062 w 12052712"/>
              <a:gd name="connsiteY4-10" fmla="*/ 8436530 h 8445451"/>
              <a:gd name="connsiteX5-11" fmla="*/ 10391782 w 12052712"/>
              <a:gd name="connsiteY5-12" fmla="*/ 8433726 h 8445451"/>
              <a:gd name="connsiteX6-13" fmla="*/ 12042327 w 12052712"/>
              <a:gd name="connsiteY6-14" fmla="*/ 5680106 h 8445451"/>
              <a:gd name="connsiteX7-15" fmla="*/ 12043984 w 12052712"/>
              <a:gd name="connsiteY7-16" fmla="*/ 5677385 h 8445451"/>
              <a:gd name="connsiteX8-17" fmla="*/ 12041244 w 12052712"/>
              <a:gd name="connsiteY8-18" fmla="*/ 5675741 h 8445451"/>
              <a:gd name="connsiteX9-19" fmla="*/ 2663903 w 12052712"/>
              <a:gd name="connsiteY9-20" fmla="*/ 8586 h 8445451"/>
              <a:gd name="connsiteX10-21" fmla="*/ 2662177 w 12052712"/>
              <a:gd name="connsiteY10-22" fmla="*/ 7541 h 8445451"/>
              <a:gd name="connsiteX11-23" fmla="*/ 2660495 w 12052712"/>
              <a:gd name="connsiteY11-24" fmla="*/ 8658 h 8445451"/>
              <a:gd name="connsiteX12-25" fmla="*/ 15716 w 12052712"/>
              <a:gd name="connsiteY12-26" fmla="*/ 1765143 h 8445451"/>
              <a:gd name="connsiteX13-27" fmla="*/ 0 w 12052712"/>
              <a:gd name="connsiteY13-28" fmla="*/ 1767928 h 8445451"/>
              <a:gd name="connsiteX14-29" fmla="*/ 2662017 w 12052712"/>
              <a:gd name="connsiteY14-30" fmla="*/ 0 h 8445451"/>
              <a:gd name="connsiteX15-31" fmla="*/ 12052712 w 12052712"/>
              <a:gd name="connsiteY15-32" fmla="*/ 5675213 h 8445451"/>
              <a:gd name="connsiteX16-33" fmla="*/ 10392164 w 12052712"/>
              <a:gd name="connsiteY16-34" fmla="*/ 8445451 h 8445451"/>
              <a:gd name="connsiteX17-35" fmla="*/ 600075 w 12052712"/>
              <a:gd name="connsiteY17-36" fmla="*/ 4282528 h 8445451"/>
              <a:gd name="connsiteX0-37" fmla="*/ 15716 w 12052712"/>
              <a:gd name="connsiteY0-38" fmla="*/ 1765143 h 8445451"/>
              <a:gd name="connsiteX1-39" fmla="*/ 11652 w 12052712"/>
              <a:gd name="connsiteY1-40" fmla="*/ 1767839 h 8445451"/>
              <a:gd name="connsiteX2-41" fmla="*/ 15754 w 12052712"/>
              <a:gd name="connsiteY2-42" fmla="*/ 1770476 h 8445451"/>
              <a:gd name="connsiteX3-43" fmla="*/ 10387322 w 12052712"/>
              <a:gd name="connsiteY3-44" fmla="*/ 8434810 h 8445451"/>
              <a:gd name="connsiteX4-45" fmla="*/ 10390062 w 12052712"/>
              <a:gd name="connsiteY4-46" fmla="*/ 8436530 h 8445451"/>
              <a:gd name="connsiteX5-47" fmla="*/ 10391782 w 12052712"/>
              <a:gd name="connsiteY5-48" fmla="*/ 8433726 h 8445451"/>
              <a:gd name="connsiteX6-49" fmla="*/ 12042327 w 12052712"/>
              <a:gd name="connsiteY6-50" fmla="*/ 5680106 h 8445451"/>
              <a:gd name="connsiteX7-51" fmla="*/ 12043984 w 12052712"/>
              <a:gd name="connsiteY7-52" fmla="*/ 5677385 h 8445451"/>
              <a:gd name="connsiteX8-53" fmla="*/ 12041244 w 12052712"/>
              <a:gd name="connsiteY8-54" fmla="*/ 5675741 h 8445451"/>
              <a:gd name="connsiteX9-55" fmla="*/ 2663903 w 12052712"/>
              <a:gd name="connsiteY9-56" fmla="*/ 8586 h 8445451"/>
              <a:gd name="connsiteX10-57" fmla="*/ 2662177 w 12052712"/>
              <a:gd name="connsiteY10-58" fmla="*/ 7541 h 8445451"/>
              <a:gd name="connsiteX11-59" fmla="*/ 2660495 w 12052712"/>
              <a:gd name="connsiteY11-60" fmla="*/ 8658 h 8445451"/>
              <a:gd name="connsiteX12-61" fmla="*/ 15716 w 12052712"/>
              <a:gd name="connsiteY12-62" fmla="*/ 1765143 h 8445451"/>
              <a:gd name="connsiteX13-63" fmla="*/ 0 w 12052712"/>
              <a:gd name="connsiteY13-64" fmla="*/ 1767928 h 8445451"/>
              <a:gd name="connsiteX14-65" fmla="*/ 2662017 w 12052712"/>
              <a:gd name="connsiteY14-66" fmla="*/ 0 h 8445451"/>
              <a:gd name="connsiteX15-67" fmla="*/ 12052712 w 12052712"/>
              <a:gd name="connsiteY15-68" fmla="*/ 5675213 h 8445451"/>
              <a:gd name="connsiteX16-69" fmla="*/ 10392164 w 12052712"/>
              <a:gd name="connsiteY16-70" fmla="*/ 8445451 h 8445451"/>
              <a:gd name="connsiteX0-71" fmla="*/ 4064 w 12041060"/>
              <a:gd name="connsiteY0-72" fmla="*/ 1765143 h 8445451"/>
              <a:gd name="connsiteX1-73" fmla="*/ 0 w 12041060"/>
              <a:gd name="connsiteY1-74" fmla="*/ 1767839 h 8445451"/>
              <a:gd name="connsiteX2-75" fmla="*/ 4102 w 12041060"/>
              <a:gd name="connsiteY2-76" fmla="*/ 1770476 h 8445451"/>
              <a:gd name="connsiteX3-77" fmla="*/ 10375670 w 12041060"/>
              <a:gd name="connsiteY3-78" fmla="*/ 8434810 h 8445451"/>
              <a:gd name="connsiteX4-79" fmla="*/ 10378410 w 12041060"/>
              <a:gd name="connsiteY4-80" fmla="*/ 8436530 h 8445451"/>
              <a:gd name="connsiteX5-81" fmla="*/ 10380130 w 12041060"/>
              <a:gd name="connsiteY5-82" fmla="*/ 8433726 h 8445451"/>
              <a:gd name="connsiteX6-83" fmla="*/ 12030675 w 12041060"/>
              <a:gd name="connsiteY6-84" fmla="*/ 5680106 h 8445451"/>
              <a:gd name="connsiteX7-85" fmla="*/ 12032332 w 12041060"/>
              <a:gd name="connsiteY7-86" fmla="*/ 5677385 h 8445451"/>
              <a:gd name="connsiteX8-87" fmla="*/ 12029592 w 12041060"/>
              <a:gd name="connsiteY8-88" fmla="*/ 5675741 h 8445451"/>
              <a:gd name="connsiteX9-89" fmla="*/ 2652251 w 12041060"/>
              <a:gd name="connsiteY9-90" fmla="*/ 8586 h 8445451"/>
              <a:gd name="connsiteX10-91" fmla="*/ 2650525 w 12041060"/>
              <a:gd name="connsiteY10-92" fmla="*/ 7541 h 8445451"/>
              <a:gd name="connsiteX11-93" fmla="*/ 2648843 w 12041060"/>
              <a:gd name="connsiteY11-94" fmla="*/ 8658 h 8445451"/>
              <a:gd name="connsiteX12-95" fmla="*/ 4064 w 12041060"/>
              <a:gd name="connsiteY12-96" fmla="*/ 1765143 h 8445451"/>
              <a:gd name="connsiteX13-97" fmla="*/ 855123 w 12041060"/>
              <a:gd name="connsiteY13-98" fmla="*/ 3015703 h 8445451"/>
              <a:gd name="connsiteX14-99" fmla="*/ 2650365 w 12041060"/>
              <a:gd name="connsiteY14-100" fmla="*/ 0 h 8445451"/>
              <a:gd name="connsiteX15-101" fmla="*/ 12041060 w 12041060"/>
              <a:gd name="connsiteY15-102" fmla="*/ 5675213 h 8445451"/>
              <a:gd name="connsiteX16-103" fmla="*/ 10380512 w 12041060"/>
              <a:gd name="connsiteY16-104" fmla="*/ 8445451 h 8445451"/>
              <a:gd name="connsiteX0-105" fmla="*/ 4064 w 12041060"/>
              <a:gd name="connsiteY0-106" fmla="*/ 1765143 h 8445451"/>
              <a:gd name="connsiteX1-107" fmla="*/ 0 w 12041060"/>
              <a:gd name="connsiteY1-108" fmla="*/ 1767839 h 8445451"/>
              <a:gd name="connsiteX2-109" fmla="*/ 4102 w 12041060"/>
              <a:gd name="connsiteY2-110" fmla="*/ 1770476 h 8445451"/>
              <a:gd name="connsiteX3-111" fmla="*/ 10375670 w 12041060"/>
              <a:gd name="connsiteY3-112" fmla="*/ 8434810 h 8445451"/>
              <a:gd name="connsiteX4-113" fmla="*/ 10378410 w 12041060"/>
              <a:gd name="connsiteY4-114" fmla="*/ 8436530 h 8445451"/>
              <a:gd name="connsiteX5-115" fmla="*/ 10380130 w 12041060"/>
              <a:gd name="connsiteY5-116" fmla="*/ 8433726 h 8445451"/>
              <a:gd name="connsiteX6-117" fmla="*/ 12030675 w 12041060"/>
              <a:gd name="connsiteY6-118" fmla="*/ 5680106 h 8445451"/>
              <a:gd name="connsiteX7-119" fmla="*/ 12032332 w 12041060"/>
              <a:gd name="connsiteY7-120" fmla="*/ 5677385 h 8445451"/>
              <a:gd name="connsiteX8-121" fmla="*/ 12029592 w 12041060"/>
              <a:gd name="connsiteY8-122" fmla="*/ 5675741 h 8445451"/>
              <a:gd name="connsiteX9-123" fmla="*/ 2652251 w 12041060"/>
              <a:gd name="connsiteY9-124" fmla="*/ 8586 h 8445451"/>
              <a:gd name="connsiteX10-125" fmla="*/ 2650525 w 12041060"/>
              <a:gd name="connsiteY10-126" fmla="*/ 7541 h 8445451"/>
              <a:gd name="connsiteX11-127" fmla="*/ 2648843 w 12041060"/>
              <a:gd name="connsiteY11-128" fmla="*/ 8658 h 8445451"/>
              <a:gd name="connsiteX12-129" fmla="*/ 4064 w 12041060"/>
              <a:gd name="connsiteY12-130" fmla="*/ 1765143 h 8445451"/>
              <a:gd name="connsiteX13-131" fmla="*/ 1286923 w 12041060"/>
              <a:gd name="connsiteY13-132" fmla="*/ 3269703 h 8445451"/>
              <a:gd name="connsiteX14-133" fmla="*/ 2650365 w 12041060"/>
              <a:gd name="connsiteY14-134" fmla="*/ 0 h 8445451"/>
              <a:gd name="connsiteX15-135" fmla="*/ 12041060 w 12041060"/>
              <a:gd name="connsiteY15-136" fmla="*/ 5675213 h 8445451"/>
              <a:gd name="connsiteX16-137" fmla="*/ 10380512 w 12041060"/>
              <a:gd name="connsiteY16-138" fmla="*/ 8445451 h 8445451"/>
              <a:gd name="connsiteX0-139" fmla="*/ 4064 w 12041060"/>
              <a:gd name="connsiteY0-140" fmla="*/ 2902340 h 9582648"/>
              <a:gd name="connsiteX1-141" fmla="*/ 0 w 12041060"/>
              <a:gd name="connsiteY1-142" fmla="*/ 2905036 h 9582648"/>
              <a:gd name="connsiteX2-143" fmla="*/ 4102 w 12041060"/>
              <a:gd name="connsiteY2-144" fmla="*/ 2907673 h 9582648"/>
              <a:gd name="connsiteX3-145" fmla="*/ 10375670 w 12041060"/>
              <a:gd name="connsiteY3-146" fmla="*/ 9572007 h 9582648"/>
              <a:gd name="connsiteX4-147" fmla="*/ 10378410 w 12041060"/>
              <a:gd name="connsiteY4-148" fmla="*/ 9573727 h 9582648"/>
              <a:gd name="connsiteX5-149" fmla="*/ 10380130 w 12041060"/>
              <a:gd name="connsiteY5-150" fmla="*/ 9570923 h 9582648"/>
              <a:gd name="connsiteX6-151" fmla="*/ 12030675 w 12041060"/>
              <a:gd name="connsiteY6-152" fmla="*/ 6817303 h 9582648"/>
              <a:gd name="connsiteX7-153" fmla="*/ 12032332 w 12041060"/>
              <a:gd name="connsiteY7-154" fmla="*/ 6814582 h 9582648"/>
              <a:gd name="connsiteX8-155" fmla="*/ 12029592 w 12041060"/>
              <a:gd name="connsiteY8-156" fmla="*/ 6812938 h 9582648"/>
              <a:gd name="connsiteX9-157" fmla="*/ 2652251 w 12041060"/>
              <a:gd name="connsiteY9-158" fmla="*/ 1145783 h 9582648"/>
              <a:gd name="connsiteX10-159" fmla="*/ 2650525 w 12041060"/>
              <a:gd name="connsiteY10-160" fmla="*/ 1144738 h 9582648"/>
              <a:gd name="connsiteX11-161" fmla="*/ 2648843 w 12041060"/>
              <a:gd name="connsiteY11-162" fmla="*/ 1145855 h 9582648"/>
              <a:gd name="connsiteX12-163" fmla="*/ 4064 w 12041060"/>
              <a:gd name="connsiteY12-164" fmla="*/ 2902340 h 9582648"/>
              <a:gd name="connsiteX13-165" fmla="*/ 8564023 w 12041060"/>
              <a:gd name="connsiteY13-166" fmla="*/ 0 h 9582648"/>
              <a:gd name="connsiteX14-167" fmla="*/ 2650365 w 12041060"/>
              <a:gd name="connsiteY14-168" fmla="*/ 1137197 h 9582648"/>
              <a:gd name="connsiteX15-169" fmla="*/ 12041060 w 12041060"/>
              <a:gd name="connsiteY15-170" fmla="*/ 6812410 h 9582648"/>
              <a:gd name="connsiteX16-171" fmla="*/ 10380512 w 12041060"/>
              <a:gd name="connsiteY16-172" fmla="*/ 9582648 h 9582648"/>
              <a:gd name="connsiteX0-173" fmla="*/ 4064 w 12041060"/>
              <a:gd name="connsiteY0-174" fmla="*/ 1765143 h 8445451"/>
              <a:gd name="connsiteX1-175" fmla="*/ 0 w 12041060"/>
              <a:gd name="connsiteY1-176" fmla="*/ 1767839 h 8445451"/>
              <a:gd name="connsiteX2-177" fmla="*/ 4102 w 12041060"/>
              <a:gd name="connsiteY2-178" fmla="*/ 1770476 h 8445451"/>
              <a:gd name="connsiteX3-179" fmla="*/ 10375670 w 12041060"/>
              <a:gd name="connsiteY3-180" fmla="*/ 8434810 h 8445451"/>
              <a:gd name="connsiteX4-181" fmla="*/ 10378410 w 12041060"/>
              <a:gd name="connsiteY4-182" fmla="*/ 8436530 h 8445451"/>
              <a:gd name="connsiteX5-183" fmla="*/ 10380130 w 12041060"/>
              <a:gd name="connsiteY5-184" fmla="*/ 8433726 h 8445451"/>
              <a:gd name="connsiteX6-185" fmla="*/ 12030675 w 12041060"/>
              <a:gd name="connsiteY6-186" fmla="*/ 5680106 h 8445451"/>
              <a:gd name="connsiteX7-187" fmla="*/ 12032332 w 12041060"/>
              <a:gd name="connsiteY7-188" fmla="*/ 5677385 h 8445451"/>
              <a:gd name="connsiteX8-189" fmla="*/ 12029592 w 12041060"/>
              <a:gd name="connsiteY8-190" fmla="*/ 5675741 h 8445451"/>
              <a:gd name="connsiteX9-191" fmla="*/ 2652251 w 12041060"/>
              <a:gd name="connsiteY9-192" fmla="*/ 8586 h 8445451"/>
              <a:gd name="connsiteX10-193" fmla="*/ 2650525 w 12041060"/>
              <a:gd name="connsiteY10-194" fmla="*/ 7541 h 8445451"/>
              <a:gd name="connsiteX11-195" fmla="*/ 2648843 w 12041060"/>
              <a:gd name="connsiteY11-196" fmla="*/ 8658 h 8445451"/>
              <a:gd name="connsiteX12-197" fmla="*/ 4064 w 12041060"/>
              <a:gd name="connsiteY12-198" fmla="*/ 1765143 h 8445451"/>
              <a:gd name="connsiteX13-199" fmla="*/ 2650365 w 12041060"/>
              <a:gd name="connsiteY13-200" fmla="*/ 0 h 8445451"/>
              <a:gd name="connsiteX14-201" fmla="*/ 12041060 w 12041060"/>
              <a:gd name="connsiteY14-202" fmla="*/ 5675213 h 8445451"/>
              <a:gd name="connsiteX15-203" fmla="*/ 10380512 w 12041060"/>
              <a:gd name="connsiteY15-204" fmla="*/ 8445451 h 8445451"/>
              <a:gd name="connsiteX0-205" fmla="*/ 4064 w 12041060"/>
              <a:gd name="connsiteY0-206" fmla="*/ 3708243 h 10388551"/>
              <a:gd name="connsiteX1-207" fmla="*/ 0 w 12041060"/>
              <a:gd name="connsiteY1-208" fmla="*/ 3710939 h 10388551"/>
              <a:gd name="connsiteX2-209" fmla="*/ 4102 w 12041060"/>
              <a:gd name="connsiteY2-210" fmla="*/ 3713576 h 10388551"/>
              <a:gd name="connsiteX3-211" fmla="*/ 10375670 w 12041060"/>
              <a:gd name="connsiteY3-212" fmla="*/ 10377910 h 10388551"/>
              <a:gd name="connsiteX4-213" fmla="*/ 10378410 w 12041060"/>
              <a:gd name="connsiteY4-214" fmla="*/ 10379630 h 10388551"/>
              <a:gd name="connsiteX5-215" fmla="*/ 10380130 w 12041060"/>
              <a:gd name="connsiteY5-216" fmla="*/ 10376826 h 10388551"/>
              <a:gd name="connsiteX6-217" fmla="*/ 12030675 w 12041060"/>
              <a:gd name="connsiteY6-218" fmla="*/ 7623206 h 10388551"/>
              <a:gd name="connsiteX7-219" fmla="*/ 12032332 w 12041060"/>
              <a:gd name="connsiteY7-220" fmla="*/ 7620485 h 10388551"/>
              <a:gd name="connsiteX8-221" fmla="*/ 12029592 w 12041060"/>
              <a:gd name="connsiteY8-222" fmla="*/ 7618841 h 10388551"/>
              <a:gd name="connsiteX9-223" fmla="*/ 2652251 w 12041060"/>
              <a:gd name="connsiteY9-224" fmla="*/ 1951686 h 10388551"/>
              <a:gd name="connsiteX10-225" fmla="*/ 2650525 w 12041060"/>
              <a:gd name="connsiteY10-226" fmla="*/ 1950641 h 10388551"/>
              <a:gd name="connsiteX11-227" fmla="*/ 2648843 w 12041060"/>
              <a:gd name="connsiteY11-228" fmla="*/ 1951758 h 10388551"/>
              <a:gd name="connsiteX12-229" fmla="*/ 4064 w 12041060"/>
              <a:gd name="connsiteY12-230" fmla="*/ 3708243 h 10388551"/>
              <a:gd name="connsiteX13-231" fmla="*/ 4225165 w 12041060"/>
              <a:gd name="connsiteY13-232" fmla="*/ 0 h 10388551"/>
              <a:gd name="connsiteX14-233" fmla="*/ 12041060 w 12041060"/>
              <a:gd name="connsiteY14-234" fmla="*/ 7618313 h 10388551"/>
              <a:gd name="connsiteX15-235" fmla="*/ 10380512 w 12041060"/>
              <a:gd name="connsiteY15-236" fmla="*/ 10388551 h 10388551"/>
              <a:gd name="connsiteX0-237" fmla="*/ 4064 w 12041060"/>
              <a:gd name="connsiteY0-238" fmla="*/ 1757602 h 8437910"/>
              <a:gd name="connsiteX1-239" fmla="*/ 0 w 12041060"/>
              <a:gd name="connsiteY1-240" fmla="*/ 1760298 h 8437910"/>
              <a:gd name="connsiteX2-241" fmla="*/ 4102 w 12041060"/>
              <a:gd name="connsiteY2-242" fmla="*/ 1762935 h 8437910"/>
              <a:gd name="connsiteX3-243" fmla="*/ 10375670 w 12041060"/>
              <a:gd name="connsiteY3-244" fmla="*/ 8427269 h 8437910"/>
              <a:gd name="connsiteX4-245" fmla="*/ 10378410 w 12041060"/>
              <a:gd name="connsiteY4-246" fmla="*/ 8428989 h 8437910"/>
              <a:gd name="connsiteX5-247" fmla="*/ 10380130 w 12041060"/>
              <a:gd name="connsiteY5-248" fmla="*/ 8426185 h 8437910"/>
              <a:gd name="connsiteX6-249" fmla="*/ 12030675 w 12041060"/>
              <a:gd name="connsiteY6-250" fmla="*/ 5672565 h 8437910"/>
              <a:gd name="connsiteX7-251" fmla="*/ 12032332 w 12041060"/>
              <a:gd name="connsiteY7-252" fmla="*/ 5669844 h 8437910"/>
              <a:gd name="connsiteX8-253" fmla="*/ 12029592 w 12041060"/>
              <a:gd name="connsiteY8-254" fmla="*/ 5668200 h 8437910"/>
              <a:gd name="connsiteX9-255" fmla="*/ 2652251 w 12041060"/>
              <a:gd name="connsiteY9-256" fmla="*/ 1045 h 8437910"/>
              <a:gd name="connsiteX10-257" fmla="*/ 2650525 w 12041060"/>
              <a:gd name="connsiteY10-258" fmla="*/ 0 h 8437910"/>
              <a:gd name="connsiteX11-259" fmla="*/ 2648843 w 12041060"/>
              <a:gd name="connsiteY11-260" fmla="*/ 1117 h 8437910"/>
              <a:gd name="connsiteX12-261" fmla="*/ 4064 w 12041060"/>
              <a:gd name="connsiteY12-262" fmla="*/ 1757602 h 8437910"/>
              <a:gd name="connsiteX13-263" fmla="*/ 12041060 w 12041060"/>
              <a:gd name="connsiteY13-264" fmla="*/ 5667672 h 8437910"/>
              <a:gd name="connsiteX14-265" fmla="*/ 10380512 w 12041060"/>
              <a:gd name="connsiteY14-266" fmla="*/ 8437910 h 8437910"/>
              <a:gd name="connsiteX0-267" fmla="*/ 4064 w 12032332"/>
              <a:gd name="connsiteY0-268" fmla="*/ 1757602 h 8428989"/>
              <a:gd name="connsiteX1-269" fmla="*/ 0 w 12032332"/>
              <a:gd name="connsiteY1-270" fmla="*/ 1760298 h 8428989"/>
              <a:gd name="connsiteX2-271" fmla="*/ 4102 w 12032332"/>
              <a:gd name="connsiteY2-272" fmla="*/ 1762935 h 8428989"/>
              <a:gd name="connsiteX3-273" fmla="*/ 10375670 w 12032332"/>
              <a:gd name="connsiteY3-274" fmla="*/ 8427269 h 8428989"/>
              <a:gd name="connsiteX4-275" fmla="*/ 10378410 w 12032332"/>
              <a:gd name="connsiteY4-276" fmla="*/ 8428989 h 8428989"/>
              <a:gd name="connsiteX5-277" fmla="*/ 10380130 w 12032332"/>
              <a:gd name="connsiteY5-278" fmla="*/ 8426185 h 8428989"/>
              <a:gd name="connsiteX6-279" fmla="*/ 12030675 w 12032332"/>
              <a:gd name="connsiteY6-280" fmla="*/ 5672565 h 8428989"/>
              <a:gd name="connsiteX7-281" fmla="*/ 12032332 w 12032332"/>
              <a:gd name="connsiteY7-282" fmla="*/ 5669844 h 8428989"/>
              <a:gd name="connsiteX8-283" fmla="*/ 12029592 w 12032332"/>
              <a:gd name="connsiteY8-284" fmla="*/ 5668200 h 8428989"/>
              <a:gd name="connsiteX9-285" fmla="*/ 2652251 w 12032332"/>
              <a:gd name="connsiteY9-286" fmla="*/ 1045 h 8428989"/>
              <a:gd name="connsiteX10-287" fmla="*/ 2650525 w 12032332"/>
              <a:gd name="connsiteY10-288" fmla="*/ 0 h 8428989"/>
              <a:gd name="connsiteX11-289" fmla="*/ 2648843 w 12032332"/>
              <a:gd name="connsiteY11-290" fmla="*/ 1117 h 8428989"/>
              <a:gd name="connsiteX12-291" fmla="*/ 4064 w 12032332"/>
              <a:gd name="connsiteY12-292" fmla="*/ 1757602 h 8428989"/>
              <a:gd name="connsiteX0-293" fmla="*/ 4064 w 12032332"/>
              <a:gd name="connsiteY0-294" fmla="*/ 1757602 h 8428989"/>
              <a:gd name="connsiteX1-295" fmla="*/ 0 w 12032332"/>
              <a:gd name="connsiteY1-296" fmla="*/ 1760298 h 8428989"/>
              <a:gd name="connsiteX2-297" fmla="*/ 4102 w 12032332"/>
              <a:gd name="connsiteY2-298" fmla="*/ 1762935 h 8428989"/>
              <a:gd name="connsiteX3-299" fmla="*/ 10375670 w 12032332"/>
              <a:gd name="connsiteY3-300" fmla="*/ 8427269 h 8428989"/>
              <a:gd name="connsiteX4-301" fmla="*/ 10378410 w 12032332"/>
              <a:gd name="connsiteY4-302" fmla="*/ 8428989 h 8428989"/>
              <a:gd name="connsiteX5-303" fmla="*/ 10380130 w 12032332"/>
              <a:gd name="connsiteY5-304" fmla="*/ 8426185 h 8428989"/>
              <a:gd name="connsiteX6-305" fmla="*/ 12030675 w 12032332"/>
              <a:gd name="connsiteY6-306" fmla="*/ 5672565 h 8428989"/>
              <a:gd name="connsiteX7-307" fmla="*/ 12032332 w 12032332"/>
              <a:gd name="connsiteY7-308" fmla="*/ 5669844 h 8428989"/>
              <a:gd name="connsiteX8-309" fmla="*/ 2652251 w 12032332"/>
              <a:gd name="connsiteY8-310" fmla="*/ 1045 h 8428989"/>
              <a:gd name="connsiteX9-311" fmla="*/ 2650525 w 12032332"/>
              <a:gd name="connsiteY9-312" fmla="*/ 0 h 8428989"/>
              <a:gd name="connsiteX10-313" fmla="*/ 2648843 w 12032332"/>
              <a:gd name="connsiteY10-314" fmla="*/ 1117 h 8428989"/>
              <a:gd name="connsiteX11-315" fmla="*/ 4064 w 12032332"/>
              <a:gd name="connsiteY11-316" fmla="*/ 1757602 h 8428989"/>
              <a:gd name="connsiteX0-317" fmla="*/ 4064 w 12030675"/>
              <a:gd name="connsiteY0-318" fmla="*/ 1757602 h 8428989"/>
              <a:gd name="connsiteX1-319" fmla="*/ 0 w 12030675"/>
              <a:gd name="connsiteY1-320" fmla="*/ 1760298 h 8428989"/>
              <a:gd name="connsiteX2-321" fmla="*/ 4102 w 12030675"/>
              <a:gd name="connsiteY2-322" fmla="*/ 1762935 h 8428989"/>
              <a:gd name="connsiteX3-323" fmla="*/ 10375670 w 12030675"/>
              <a:gd name="connsiteY3-324" fmla="*/ 8427269 h 8428989"/>
              <a:gd name="connsiteX4-325" fmla="*/ 10378410 w 12030675"/>
              <a:gd name="connsiteY4-326" fmla="*/ 8428989 h 8428989"/>
              <a:gd name="connsiteX5-327" fmla="*/ 10380130 w 12030675"/>
              <a:gd name="connsiteY5-328" fmla="*/ 8426185 h 8428989"/>
              <a:gd name="connsiteX6-329" fmla="*/ 12030675 w 12030675"/>
              <a:gd name="connsiteY6-330" fmla="*/ 5672565 h 8428989"/>
              <a:gd name="connsiteX7-331" fmla="*/ 2652251 w 12030675"/>
              <a:gd name="connsiteY7-332" fmla="*/ 1045 h 8428989"/>
              <a:gd name="connsiteX8-333" fmla="*/ 2650525 w 12030675"/>
              <a:gd name="connsiteY8-334" fmla="*/ 0 h 8428989"/>
              <a:gd name="connsiteX9-335" fmla="*/ 2648843 w 12030675"/>
              <a:gd name="connsiteY9-336" fmla="*/ 1117 h 8428989"/>
              <a:gd name="connsiteX10-337" fmla="*/ 4064 w 12030675"/>
              <a:gd name="connsiteY10-338" fmla="*/ 1757602 h 8428989"/>
              <a:gd name="connsiteX0-339" fmla="*/ 4064 w 10380130"/>
              <a:gd name="connsiteY0-340" fmla="*/ 1757602 h 8428989"/>
              <a:gd name="connsiteX1-341" fmla="*/ 0 w 10380130"/>
              <a:gd name="connsiteY1-342" fmla="*/ 1760298 h 8428989"/>
              <a:gd name="connsiteX2-343" fmla="*/ 4102 w 10380130"/>
              <a:gd name="connsiteY2-344" fmla="*/ 1762935 h 8428989"/>
              <a:gd name="connsiteX3-345" fmla="*/ 10375670 w 10380130"/>
              <a:gd name="connsiteY3-346" fmla="*/ 8427269 h 8428989"/>
              <a:gd name="connsiteX4-347" fmla="*/ 10378410 w 10380130"/>
              <a:gd name="connsiteY4-348" fmla="*/ 8428989 h 8428989"/>
              <a:gd name="connsiteX5-349" fmla="*/ 10380130 w 10380130"/>
              <a:gd name="connsiteY5-350" fmla="*/ 8426185 h 8428989"/>
              <a:gd name="connsiteX6-351" fmla="*/ 2652251 w 10380130"/>
              <a:gd name="connsiteY6-352" fmla="*/ 1045 h 8428989"/>
              <a:gd name="connsiteX7-353" fmla="*/ 2650525 w 10380130"/>
              <a:gd name="connsiteY7-354" fmla="*/ 0 h 8428989"/>
              <a:gd name="connsiteX8-355" fmla="*/ 2648843 w 10380130"/>
              <a:gd name="connsiteY8-356" fmla="*/ 1117 h 8428989"/>
              <a:gd name="connsiteX9-357" fmla="*/ 4064 w 10380130"/>
              <a:gd name="connsiteY9-358" fmla="*/ 1757602 h 8428989"/>
              <a:gd name="connsiteX0-359" fmla="*/ 4064 w 10378410"/>
              <a:gd name="connsiteY0-360" fmla="*/ 1757602 h 8428989"/>
              <a:gd name="connsiteX1-361" fmla="*/ 0 w 10378410"/>
              <a:gd name="connsiteY1-362" fmla="*/ 1760298 h 8428989"/>
              <a:gd name="connsiteX2-363" fmla="*/ 4102 w 10378410"/>
              <a:gd name="connsiteY2-364" fmla="*/ 1762935 h 8428989"/>
              <a:gd name="connsiteX3-365" fmla="*/ 10375670 w 10378410"/>
              <a:gd name="connsiteY3-366" fmla="*/ 8427269 h 8428989"/>
              <a:gd name="connsiteX4-367" fmla="*/ 10378410 w 10378410"/>
              <a:gd name="connsiteY4-368" fmla="*/ 8428989 h 8428989"/>
              <a:gd name="connsiteX5-369" fmla="*/ 2652251 w 10378410"/>
              <a:gd name="connsiteY5-370" fmla="*/ 1045 h 8428989"/>
              <a:gd name="connsiteX6-371" fmla="*/ 2650525 w 10378410"/>
              <a:gd name="connsiteY6-372" fmla="*/ 0 h 8428989"/>
              <a:gd name="connsiteX7-373" fmla="*/ 2648843 w 10378410"/>
              <a:gd name="connsiteY7-374" fmla="*/ 1117 h 8428989"/>
              <a:gd name="connsiteX8-375" fmla="*/ 4064 w 10378410"/>
              <a:gd name="connsiteY8-376" fmla="*/ 1757602 h 8428989"/>
              <a:gd name="connsiteX0-377" fmla="*/ 4064 w 10375670"/>
              <a:gd name="connsiteY0-378" fmla="*/ 1757602 h 8427269"/>
              <a:gd name="connsiteX1-379" fmla="*/ 0 w 10375670"/>
              <a:gd name="connsiteY1-380" fmla="*/ 1760298 h 8427269"/>
              <a:gd name="connsiteX2-381" fmla="*/ 4102 w 10375670"/>
              <a:gd name="connsiteY2-382" fmla="*/ 1762935 h 8427269"/>
              <a:gd name="connsiteX3-383" fmla="*/ 10375670 w 10375670"/>
              <a:gd name="connsiteY3-384" fmla="*/ 8427269 h 8427269"/>
              <a:gd name="connsiteX4-385" fmla="*/ 2652251 w 10375670"/>
              <a:gd name="connsiteY4-386" fmla="*/ 1045 h 8427269"/>
              <a:gd name="connsiteX5-387" fmla="*/ 2650525 w 10375670"/>
              <a:gd name="connsiteY5-388" fmla="*/ 0 h 8427269"/>
              <a:gd name="connsiteX6-389" fmla="*/ 2648843 w 10375670"/>
              <a:gd name="connsiteY6-390" fmla="*/ 1117 h 8427269"/>
              <a:gd name="connsiteX7-391" fmla="*/ 4064 w 10375670"/>
              <a:gd name="connsiteY7-392" fmla="*/ 1757602 h 8427269"/>
              <a:gd name="connsiteX0-393" fmla="*/ 4064 w 2652251"/>
              <a:gd name="connsiteY0-394" fmla="*/ 1757602 h 1762935"/>
              <a:gd name="connsiteX1-395" fmla="*/ 0 w 2652251"/>
              <a:gd name="connsiteY1-396" fmla="*/ 1760298 h 1762935"/>
              <a:gd name="connsiteX2-397" fmla="*/ 4102 w 2652251"/>
              <a:gd name="connsiteY2-398" fmla="*/ 1762935 h 1762935"/>
              <a:gd name="connsiteX3-399" fmla="*/ 2652251 w 2652251"/>
              <a:gd name="connsiteY3-400" fmla="*/ 1045 h 1762935"/>
              <a:gd name="connsiteX4-401" fmla="*/ 2650525 w 2652251"/>
              <a:gd name="connsiteY4-402" fmla="*/ 0 h 1762935"/>
              <a:gd name="connsiteX5-403" fmla="*/ 2648843 w 2652251"/>
              <a:gd name="connsiteY5-404" fmla="*/ 1117 h 1762935"/>
              <a:gd name="connsiteX6-405" fmla="*/ 4064 w 2652251"/>
              <a:gd name="connsiteY6-406" fmla="*/ 1757602 h 1762935"/>
              <a:gd name="connsiteX0-407" fmla="*/ 4064 w 2652251"/>
              <a:gd name="connsiteY0-408" fmla="*/ 1757602 h 1762935"/>
              <a:gd name="connsiteX1-409" fmla="*/ 0 w 2652251"/>
              <a:gd name="connsiteY1-410" fmla="*/ 1760298 h 1762935"/>
              <a:gd name="connsiteX2-411" fmla="*/ 4102 w 2652251"/>
              <a:gd name="connsiteY2-412" fmla="*/ 1762935 h 1762935"/>
              <a:gd name="connsiteX3-413" fmla="*/ 2652251 w 2652251"/>
              <a:gd name="connsiteY3-414" fmla="*/ 1045 h 1762935"/>
              <a:gd name="connsiteX4-415" fmla="*/ 2650525 w 2652251"/>
              <a:gd name="connsiteY4-416" fmla="*/ 0 h 1762935"/>
              <a:gd name="connsiteX5-417" fmla="*/ 2648843 w 2652251"/>
              <a:gd name="connsiteY5-418" fmla="*/ 1117 h 1762935"/>
              <a:gd name="connsiteX6-419" fmla="*/ 851789 w 2652251"/>
              <a:gd name="connsiteY6-420" fmla="*/ 357427 h 1762935"/>
              <a:gd name="connsiteX0-421" fmla="*/ 4064 w 2652251"/>
              <a:gd name="connsiteY0-422" fmla="*/ 1757602 h 1762935"/>
              <a:gd name="connsiteX1-423" fmla="*/ 0 w 2652251"/>
              <a:gd name="connsiteY1-424" fmla="*/ 1760298 h 1762935"/>
              <a:gd name="connsiteX2-425" fmla="*/ 4102 w 2652251"/>
              <a:gd name="connsiteY2-426" fmla="*/ 1762935 h 1762935"/>
              <a:gd name="connsiteX3-427" fmla="*/ 2652251 w 2652251"/>
              <a:gd name="connsiteY3-428" fmla="*/ 1045 h 1762935"/>
              <a:gd name="connsiteX4-429" fmla="*/ 2650525 w 2652251"/>
              <a:gd name="connsiteY4-430" fmla="*/ 0 h 1762935"/>
              <a:gd name="connsiteX5-431" fmla="*/ 2648843 w 2652251"/>
              <a:gd name="connsiteY5-432" fmla="*/ 1117 h 1762935"/>
              <a:gd name="connsiteX0-433" fmla="*/ 4064 w 2652251"/>
              <a:gd name="connsiteY0-434" fmla="*/ 1757602 h 1760298"/>
              <a:gd name="connsiteX1-435" fmla="*/ 0 w 2652251"/>
              <a:gd name="connsiteY1-436" fmla="*/ 1760298 h 1760298"/>
              <a:gd name="connsiteX2-437" fmla="*/ 513690 w 2652251"/>
              <a:gd name="connsiteY2-438" fmla="*/ 643747 h 1760298"/>
              <a:gd name="connsiteX3-439" fmla="*/ 2652251 w 2652251"/>
              <a:gd name="connsiteY3-440" fmla="*/ 1045 h 1760298"/>
              <a:gd name="connsiteX4-441" fmla="*/ 2650525 w 2652251"/>
              <a:gd name="connsiteY4-442" fmla="*/ 0 h 1760298"/>
              <a:gd name="connsiteX5-443" fmla="*/ 2648843 w 2652251"/>
              <a:gd name="connsiteY5-444" fmla="*/ 1117 h 1760298"/>
              <a:gd name="connsiteX0-445" fmla="*/ 4064 w 2652251"/>
              <a:gd name="connsiteY0-446" fmla="*/ 1757602 h 1760298"/>
              <a:gd name="connsiteX1-447" fmla="*/ 0 w 2652251"/>
              <a:gd name="connsiteY1-448" fmla="*/ 1760298 h 1760298"/>
              <a:gd name="connsiteX2-449" fmla="*/ 2652251 w 2652251"/>
              <a:gd name="connsiteY2-450" fmla="*/ 1045 h 1760298"/>
              <a:gd name="connsiteX3-451" fmla="*/ 2650525 w 2652251"/>
              <a:gd name="connsiteY3-452" fmla="*/ 0 h 1760298"/>
              <a:gd name="connsiteX4-453" fmla="*/ 2648843 w 2652251"/>
              <a:gd name="connsiteY4-454" fmla="*/ 1117 h 1760298"/>
              <a:gd name="connsiteX0-455" fmla="*/ 0 w 2648187"/>
              <a:gd name="connsiteY0-456" fmla="*/ 1757602 h 1757602"/>
              <a:gd name="connsiteX1-457" fmla="*/ 486474 w 2648187"/>
              <a:gd name="connsiteY1-458" fmla="*/ 831610 h 1757602"/>
              <a:gd name="connsiteX2-459" fmla="*/ 2648187 w 2648187"/>
              <a:gd name="connsiteY2-460" fmla="*/ 1045 h 1757602"/>
              <a:gd name="connsiteX3-461" fmla="*/ 2646461 w 2648187"/>
              <a:gd name="connsiteY3-462" fmla="*/ 0 h 1757602"/>
              <a:gd name="connsiteX4-463" fmla="*/ 2644779 w 2648187"/>
              <a:gd name="connsiteY4-464" fmla="*/ 1117 h 1757602"/>
              <a:gd name="connsiteX0-465" fmla="*/ 0 w 2648187"/>
              <a:gd name="connsiteY0-466" fmla="*/ 1757602 h 1757602"/>
              <a:gd name="connsiteX1-467" fmla="*/ 2648187 w 2648187"/>
              <a:gd name="connsiteY1-468" fmla="*/ 1045 h 1757602"/>
              <a:gd name="connsiteX2-469" fmla="*/ 2646461 w 2648187"/>
              <a:gd name="connsiteY2-470" fmla="*/ 0 h 1757602"/>
              <a:gd name="connsiteX3-471" fmla="*/ 2644779 w 2648187"/>
              <a:gd name="connsiteY3-472" fmla="*/ 1117 h 1757602"/>
            </a:gdLst>
            <a:ahLst/>
            <a:cxnLst>
              <a:cxn ang="0">
                <a:pos x="connsiteX0-1" y="connsiteY0-2"/>
              </a:cxn>
              <a:cxn ang="0">
                <a:pos x="connsiteX1-3" y="connsiteY1-4"/>
              </a:cxn>
              <a:cxn ang="0">
                <a:pos x="connsiteX2-5" y="connsiteY2-6"/>
              </a:cxn>
              <a:cxn ang="0">
                <a:pos x="connsiteX3-7" y="connsiteY3-8"/>
              </a:cxn>
            </a:cxnLst>
            <a:rect l="l" t="t" r="r" b="b"/>
            <a:pathLst>
              <a:path w="2648187" h="1757602">
                <a:moveTo>
                  <a:pt x="0" y="1757602"/>
                </a:moveTo>
                <a:lnTo>
                  <a:pt x="2648187" y="1045"/>
                </a:lnTo>
                <a:lnTo>
                  <a:pt x="2646461" y="0"/>
                </a:lnTo>
                <a:lnTo>
                  <a:pt x="2644779" y="1117"/>
                </a:lnTo>
              </a:path>
            </a:pathLst>
          </a:custGeom>
          <a:noFill/>
          <a:ln w="6371" cap="flat">
            <a:solidFill>
              <a:schemeClr val="accent1"/>
            </a:solidFill>
            <a:prstDash val="solid"/>
            <a:miter/>
          </a:ln>
        </p:spPr>
        <p:txBody>
          <a:bodyPr rtlCol="0" anchor="ctr"/>
          <a:lstStyle/>
          <a:p>
            <a:pPr defTabSz="914400"/>
            <a:endParaRPr lang="en-US">
              <a:latin typeface="Arial" panose="020B0604020202020204" pitchFamily="34" charset="0"/>
              <a:sym typeface="Arial" panose="020B0604020202020204" pitchFamily="34" charset="0"/>
            </a:endParaRPr>
          </a:p>
        </p:txBody>
      </p:sp>
      <p:sp>
        <p:nvSpPr>
          <p:cNvPr id="16" name="任意多边形: 形状 15"/>
          <p:cNvSpPr/>
          <p:nvPr>
            <p:custDataLst>
              <p:tags r:id="rId3"/>
            </p:custDataLst>
          </p:nvPr>
        </p:nvSpPr>
        <p:spPr>
          <a:xfrm>
            <a:off x="8694300" y="5718271"/>
            <a:ext cx="3497700" cy="1139731"/>
          </a:xfrm>
          <a:custGeom>
            <a:avLst/>
            <a:gdLst>
              <a:gd name="connsiteX0" fmla="*/ 1940102 w 3497700"/>
              <a:gd name="connsiteY0" fmla="*/ 0 h 1139731"/>
              <a:gd name="connsiteX1" fmla="*/ 1940102 w 3497700"/>
              <a:gd name="connsiteY1" fmla="*/ 131479 h 1139731"/>
              <a:gd name="connsiteX2" fmla="*/ 3497700 w 3497700"/>
              <a:gd name="connsiteY2" fmla="*/ 1124900 h 1139731"/>
              <a:gd name="connsiteX3" fmla="*/ 3497700 w 3497700"/>
              <a:gd name="connsiteY3" fmla="*/ 1139731 h 1139731"/>
              <a:gd name="connsiteX4" fmla="*/ 0 w 3497700"/>
              <a:gd name="connsiteY4" fmla="*/ 1139731 h 1139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7700" h="1139731">
                <a:moveTo>
                  <a:pt x="1940102" y="0"/>
                </a:moveTo>
                <a:lnTo>
                  <a:pt x="1940102" y="131479"/>
                </a:lnTo>
                <a:lnTo>
                  <a:pt x="3497700" y="1124900"/>
                </a:lnTo>
                <a:lnTo>
                  <a:pt x="3497700" y="1139731"/>
                </a:lnTo>
                <a:lnTo>
                  <a:pt x="0" y="1139731"/>
                </a:lnTo>
                <a:close/>
              </a:path>
            </a:pathLst>
          </a:custGeom>
          <a:solidFill>
            <a:schemeClr val="accent1"/>
          </a:solidFill>
          <a:ln w="4166" cap="flat">
            <a:noFill/>
            <a:prstDash val="solid"/>
            <a:miter/>
          </a:ln>
        </p:spPr>
        <p:txBody>
          <a:bodyPr rtlCol="0" anchor="ctr"/>
          <a:lstStyle/>
          <a:p>
            <a:pPr defTabSz="914400"/>
            <a:endParaRPr lang="en-US">
              <a:latin typeface="Arial" panose="020B0604020202020204" pitchFamily="34" charset="0"/>
              <a:sym typeface="Arial" panose="020B0604020202020204" pitchFamily="34" charset="0"/>
            </a:endParaRPr>
          </a:p>
        </p:txBody>
      </p:sp>
      <p:pic>
        <p:nvPicPr>
          <p:cNvPr id="10" name="@png_pic"/>
          <p:cNvPicPr>
            <a:picLocks noChangeAspect="1"/>
          </p:cNvPicPr>
          <p:nvPr userDrawn="1">
            <p:custDataLst>
              <p:tags r:id="rId4"/>
            </p:custDataLst>
          </p:nvPr>
        </p:nvPicPr>
        <p:blipFill>
          <a:blip r:embed="rId5"/>
          <a:stretch>
            <a:fillRect/>
          </a:stretch>
        </p:blipFill>
        <p:spPr>
          <a:xfrm>
            <a:off x="7394542" y="4673600"/>
            <a:ext cx="4797458" cy="2184398"/>
          </a:xfrm>
          <a:prstGeom prst="rect">
            <a:avLst/>
          </a:prstGeom>
        </p:spPr>
      </p:pic>
      <p:sp>
        <p:nvSpPr>
          <p:cNvPr id="2" name="标题占位符 1"/>
          <p:cNvSpPr>
            <a:spLocks noGrp="1"/>
          </p:cNvSpPr>
          <p:nvPr>
            <p:ph type="title"/>
            <p:custDataLst>
              <p:tags r:id="rId6"/>
            </p:custDataLst>
          </p:nvPr>
        </p:nvSpPr>
        <p:spPr>
          <a:xfrm>
            <a:off x="695960" y="360000"/>
            <a:ext cx="10800000" cy="720000"/>
          </a:xfrm>
          <a:prstGeom prst="rect">
            <a:avLst/>
          </a:prstGeom>
        </p:spPr>
        <p:txBody>
          <a:bodyPr vert="horz" lIns="0" tIns="0" rIns="0" bIns="0" rtlCol="0" anchor="ctr">
            <a:normAutofit/>
          </a:bodyPr>
          <a:lstStyle/>
          <a:p>
            <a:r>
              <a:rPr lang="en-US" dirty="0">
                <a:latin typeface="+mj-lt"/>
              </a:rPr>
              <a:t>Click to add title</a:t>
            </a:r>
            <a:endParaRPr lang="en-US" dirty="0"/>
          </a:p>
        </p:txBody>
      </p:sp>
      <p:sp>
        <p:nvSpPr>
          <p:cNvPr id="3" name="文本占位符 2"/>
          <p:cNvSpPr>
            <a:spLocks noGrp="1"/>
          </p:cNvSpPr>
          <p:nvPr>
            <p:ph type="body" idx="1"/>
            <p:custDataLst>
              <p:tags r:id="rId7"/>
            </p:custDataLst>
          </p:nvPr>
        </p:nvSpPr>
        <p:spPr>
          <a:xfrm>
            <a:off x="695960" y="1301749"/>
            <a:ext cx="10800000" cy="4873625"/>
          </a:xfrm>
          <a:prstGeom prst="rect">
            <a:avLst/>
          </a:prstGeom>
        </p:spPr>
        <p:txBody>
          <a:bodyPr vert="horz" lIns="0" tIns="0" rIns="0" bIns="0" rtlCol="0">
            <a:normAutofit/>
          </a:bodyPr>
          <a:lstStyle/>
          <a:p>
            <a:pPr lvl="0"/>
            <a:r>
              <a:rPr lang="en-US" dirty="0">
                <a:latin typeface="+mn-lt"/>
              </a:rPr>
              <a:t>Click to add text</a:t>
            </a:r>
            <a:endParaRPr lang="en-US" dirty="0"/>
          </a:p>
        </p:txBody>
      </p:sp>
      <p:sp>
        <p:nvSpPr>
          <p:cNvPr id="4" name="日期占位符 3"/>
          <p:cNvSpPr>
            <a:spLocks noGrp="1"/>
          </p:cNvSpPr>
          <p:nvPr>
            <p:ph type="dt" sz="half" idx="2"/>
            <p:custDataLst>
              <p:tags r:id="rId8"/>
            </p:custDataLst>
          </p:nvPr>
        </p:nvSpPr>
        <p:spPr>
          <a:xfrm>
            <a:off x="69596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sym typeface="Arial" panose="020B0604020202020204" pitchFamily="34" charset="0"/>
              </a:defRPr>
            </a:lvl1pPr>
          </a:lstStyle>
          <a:p>
            <a:r>
              <a:rPr lang="en-US"/>
              <a:t>Date Area</a:t>
            </a:r>
            <a:endParaRPr lang="en-US"/>
          </a:p>
        </p:txBody>
      </p:sp>
      <p:sp>
        <p:nvSpPr>
          <p:cNvPr id="5" name="页脚占位符 4"/>
          <p:cNvSpPr>
            <a:spLocks noGrp="1"/>
          </p:cNvSpPr>
          <p:nvPr>
            <p:ph type="ftr" sz="quarter" idx="3"/>
            <p:custDataLst>
              <p:tags r:id="rId9"/>
            </p:custDataLst>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sym typeface="Arial" panose="020B0604020202020204" pitchFamily="34" charset="0"/>
              </a:defRPr>
            </a:lvl1pPr>
          </a:lstStyle>
          <a:p>
            <a:endParaRPr lang="en-US"/>
          </a:p>
        </p:txBody>
      </p:sp>
      <p:sp>
        <p:nvSpPr>
          <p:cNvPr id="6" name="灯片编号占位符 5"/>
          <p:cNvSpPr>
            <a:spLocks noGrp="1"/>
          </p:cNvSpPr>
          <p:nvPr>
            <p:ph type="sldNum" sz="quarter" idx="4"/>
            <p:custDataLst>
              <p:tags r:id="rId10"/>
            </p:custDataLst>
          </p:nvPr>
        </p:nvSpPr>
        <p:spPr>
          <a:xfrm>
            <a:off x="8753983"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
        <p:nvSpPr>
          <p:cNvPr id="7" name="KSO_TEMPLATE" hidden="1"/>
          <p:cNvSpPr/>
          <p:nvPr userDrawn="1">
            <p:custDataLst>
              <p:tags r:id="rId11"/>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4400"/>
            <a:endParaRPr lang="zh-CN" altLang="en-US"/>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100000"/>
        </a:lnSpc>
        <a:spcBef>
          <a:spcPct val="0"/>
        </a:spcBef>
        <a:buNone/>
        <a:defRPr sz="3200" b="1" kern="1200">
          <a:solidFill>
            <a:schemeClr val="tx1"/>
          </a:solidFill>
          <a:latin typeface="Arial" panose="020B0604020202020204" pitchFamily="34" charset="0"/>
          <a:sym typeface="Arial" panose="020B0604020202020204" pitchFamily="34" charset="0"/>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000" kern="1200">
          <a:solidFill>
            <a:schemeClr val="tx1"/>
          </a:solidFill>
          <a:latin typeface="Arial" panose="020B0604020202020204" pitchFamily="34" charset="0"/>
          <a:sym typeface="Arial" panose="020B0604020202020204" pitchFamily="34" charset="0"/>
        </a:defRPr>
      </a:lvl1pPr>
      <a:lvl2pPr marL="538480" indent="-20637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defRPr>
      </a:lvl2pPr>
      <a:lvl3pPr marL="798830" indent="-1619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defRPr>
      </a:lvl3pPr>
      <a:lvl4pPr marL="1030605" indent="-149225"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defRPr>
      </a:lvl4pPr>
      <a:lvl5pPr marL="1235075" indent="-127000" algn="l" defTabSz="914400" rtl="0" eaLnBrk="1" latinLnBrk="0" hangingPunct="1">
        <a:lnSpc>
          <a:spcPct val="130000"/>
        </a:lnSpc>
        <a:spcBef>
          <a:spcPts val="0"/>
        </a:spcBef>
        <a:buFont typeface="Arial" panose="020B0604020202020204" pitchFamily="34" charset="0"/>
        <a:buChar char="•"/>
        <a:defRPr sz="1200" kern="1200">
          <a:solidFill>
            <a:schemeClr val="tx1">
              <a:lumMod val="65000"/>
              <a:lumOff val="35000"/>
            </a:schemeClr>
          </a:solidFill>
          <a:latin typeface="+mn-l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defRPr>
      </a:lvl1pPr>
      <a:lvl2pPr marL="457200" algn="l" defTabSz="914400" rtl="0" eaLnBrk="1" latinLnBrk="0" hangingPunct="1">
        <a:defRPr sz="1800" kern="1200">
          <a:solidFill>
            <a:schemeClr val="tx1"/>
          </a:solidFill>
          <a:latin typeface="+mn-lt"/>
        </a:defRPr>
      </a:lvl2pPr>
      <a:lvl3pPr marL="914400" algn="l" defTabSz="914400" rtl="0" eaLnBrk="1" latinLnBrk="0" hangingPunct="1">
        <a:defRPr sz="1800" kern="1200">
          <a:solidFill>
            <a:schemeClr val="tx1"/>
          </a:solidFill>
          <a:latin typeface="+mn-lt"/>
        </a:defRPr>
      </a:lvl3pPr>
      <a:lvl4pPr marL="1371600" algn="l" defTabSz="914400" rtl="0" eaLnBrk="1" latinLnBrk="0" hangingPunct="1">
        <a:defRPr sz="1800" kern="1200">
          <a:solidFill>
            <a:schemeClr val="tx1"/>
          </a:solidFill>
          <a:latin typeface="+mn-lt"/>
        </a:defRPr>
      </a:lvl4pPr>
      <a:lvl5pPr marL="1828800" algn="l" defTabSz="914400" rtl="0" eaLnBrk="1" latinLnBrk="0" hangingPunct="1">
        <a:defRPr sz="1800" kern="1200">
          <a:solidFill>
            <a:schemeClr val="tx1"/>
          </a:solidFill>
          <a:latin typeface="+mn-lt"/>
        </a:defRPr>
      </a:lvl5pPr>
      <a:lvl6pPr marL="2286000" algn="l" defTabSz="914400" rtl="0" eaLnBrk="1" latinLnBrk="0" hangingPunct="1">
        <a:defRPr sz="1800" kern="1200">
          <a:solidFill>
            <a:schemeClr val="tx1"/>
          </a:solidFill>
          <a:latin typeface="+mn-lt"/>
        </a:defRPr>
      </a:lvl6pPr>
      <a:lvl7pPr marL="2743200" algn="l" defTabSz="914400" rtl="0" eaLnBrk="1" latinLnBrk="0" hangingPunct="1">
        <a:defRPr sz="1800" kern="1200">
          <a:solidFill>
            <a:schemeClr val="tx1"/>
          </a:solidFill>
          <a:latin typeface="+mn-lt"/>
        </a:defRPr>
      </a:lvl7pPr>
      <a:lvl8pPr marL="3200400" algn="l" defTabSz="914400" rtl="0" eaLnBrk="1" latinLnBrk="0" hangingPunct="1">
        <a:defRPr sz="1800" kern="1200">
          <a:solidFill>
            <a:schemeClr val="tx1"/>
          </a:solidFill>
          <a:latin typeface="+mn-lt"/>
        </a:defRPr>
      </a:lvl8pPr>
      <a:lvl9pPr marL="3657600" algn="l" defTabSz="914400" rtl="0" eaLnBrk="1" latinLnBrk="0" hangingPunct="1">
        <a:defRPr sz="1800" kern="1200">
          <a:solidFill>
            <a:schemeClr val="tx1"/>
          </a:solidFill>
          <a:latin typeface="+mn-lt"/>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任意多边形: 形状 11"/>
          <p:cNvSpPr/>
          <p:nvPr userDrawn="1">
            <p:custDataLst>
              <p:tags r:id="rId3"/>
            </p:custDataLst>
          </p:nvPr>
        </p:nvSpPr>
        <p:spPr>
          <a:xfrm flipV="1">
            <a:off x="10626507" y="5718271"/>
            <a:ext cx="1567072" cy="1011142"/>
          </a:xfrm>
          <a:custGeom>
            <a:avLst/>
            <a:gdLst>
              <a:gd name="connsiteX0" fmla="*/ 15716 w 12052711"/>
              <a:gd name="connsiteY0" fmla="*/ 1765143 h 8445450"/>
              <a:gd name="connsiteX1" fmla="*/ 11652 w 12052711"/>
              <a:gd name="connsiteY1" fmla="*/ 1767839 h 8445450"/>
              <a:gd name="connsiteX2" fmla="*/ 15754 w 12052711"/>
              <a:gd name="connsiteY2" fmla="*/ 1770476 h 8445450"/>
              <a:gd name="connsiteX3" fmla="*/ 10387322 w 12052711"/>
              <a:gd name="connsiteY3" fmla="*/ 8434810 h 8445450"/>
              <a:gd name="connsiteX4" fmla="*/ 10390062 w 12052711"/>
              <a:gd name="connsiteY4" fmla="*/ 8436530 h 8445450"/>
              <a:gd name="connsiteX5" fmla="*/ 10391782 w 12052711"/>
              <a:gd name="connsiteY5" fmla="*/ 8433726 h 8445450"/>
              <a:gd name="connsiteX6" fmla="*/ 12042327 w 12052711"/>
              <a:gd name="connsiteY6" fmla="*/ 5680106 h 8445450"/>
              <a:gd name="connsiteX7" fmla="*/ 12043984 w 12052711"/>
              <a:gd name="connsiteY7" fmla="*/ 5677385 h 8445450"/>
              <a:gd name="connsiteX8" fmla="*/ 12041244 w 12052711"/>
              <a:gd name="connsiteY8" fmla="*/ 5675741 h 8445450"/>
              <a:gd name="connsiteX9" fmla="*/ 2663903 w 12052711"/>
              <a:gd name="connsiteY9" fmla="*/ 8586 h 8445450"/>
              <a:gd name="connsiteX10" fmla="*/ 2662177 w 12052711"/>
              <a:gd name="connsiteY10" fmla="*/ 7541 h 8445450"/>
              <a:gd name="connsiteX11" fmla="*/ 2660495 w 12052711"/>
              <a:gd name="connsiteY11" fmla="*/ 8658 h 8445450"/>
              <a:gd name="connsiteX12" fmla="*/ 15716 w 12052711"/>
              <a:gd name="connsiteY12" fmla="*/ 1765143 h 8445450"/>
              <a:gd name="connsiteX13" fmla="*/ 0 w 12052711"/>
              <a:gd name="connsiteY13" fmla="*/ 1767928 h 8445450"/>
              <a:gd name="connsiteX14" fmla="*/ 2662017 w 12052711"/>
              <a:gd name="connsiteY14" fmla="*/ 0 h 8445450"/>
              <a:gd name="connsiteX15" fmla="*/ 12052712 w 12052711"/>
              <a:gd name="connsiteY15" fmla="*/ 5675213 h 8445450"/>
              <a:gd name="connsiteX16" fmla="*/ 10392164 w 12052711"/>
              <a:gd name="connsiteY16" fmla="*/ 8445451 h 8445450"/>
              <a:gd name="connsiteX17" fmla="*/ 0 w 12052711"/>
              <a:gd name="connsiteY17" fmla="*/ 1767928 h 8445450"/>
              <a:gd name="connsiteX0-1" fmla="*/ 15716 w 12052712"/>
              <a:gd name="connsiteY0-2" fmla="*/ 1765143 h 8445451"/>
              <a:gd name="connsiteX1-3" fmla="*/ 11652 w 12052712"/>
              <a:gd name="connsiteY1-4" fmla="*/ 1767839 h 8445451"/>
              <a:gd name="connsiteX2-5" fmla="*/ 15754 w 12052712"/>
              <a:gd name="connsiteY2-6" fmla="*/ 1770476 h 8445451"/>
              <a:gd name="connsiteX3-7" fmla="*/ 10387322 w 12052712"/>
              <a:gd name="connsiteY3-8" fmla="*/ 8434810 h 8445451"/>
              <a:gd name="connsiteX4-9" fmla="*/ 10390062 w 12052712"/>
              <a:gd name="connsiteY4-10" fmla="*/ 8436530 h 8445451"/>
              <a:gd name="connsiteX5-11" fmla="*/ 10391782 w 12052712"/>
              <a:gd name="connsiteY5-12" fmla="*/ 8433726 h 8445451"/>
              <a:gd name="connsiteX6-13" fmla="*/ 12042327 w 12052712"/>
              <a:gd name="connsiteY6-14" fmla="*/ 5680106 h 8445451"/>
              <a:gd name="connsiteX7-15" fmla="*/ 12043984 w 12052712"/>
              <a:gd name="connsiteY7-16" fmla="*/ 5677385 h 8445451"/>
              <a:gd name="connsiteX8-17" fmla="*/ 12041244 w 12052712"/>
              <a:gd name="connsiteY8-18" fmla="*/ 5675741 h 8445451"/>
              <a:gd name="connsiteX9-19" fmla="*/ 2663903 w 12052712"/>
              <a:gd name="connsiteY9-20" fmla="*/ 8586 h 8445451"/>
              <a:gd name="connsiteX10-21" fmla="*/ 2662177 w 12052712"/>
              <a:gd name="connsiteY10-22" fmla="*/ 7541 h 8445451"/>
              <a:gd name="connsiteX11-23" fmla="*/ 2660495 w 12052712"/>
              <a:gd name="connsiteY11-24" fmla="*/ 8658 h 8445451"/>
              <a:gd name="connsiteX12-25" fmla="*/ 15716 w 12052712"/>
              <a:gd name="connsiteY12-26" fmla="*/ 1765143 h 8445451"/>
              <a:gd name="connsiteX13-27" fmla="*/ 0 w 12052712"/>
              <a:gd name="connsiteY13-28" fmla="*/ 1767928 h 8445451"/>
              <a:gd name="connsiteX14-29" fmla="*/ 2662017 w 12052712"/>
              <a:gd name="connsiteY14-30" fmla="*/ 0 h 8445451"/>
              <a:gd name="connsiteX15-31" fmla="*/ 12052712 w 12052712"/>
              <a:gd name="connsiteY15-32" fmla="*/ 5675213 h 8445451"/>
              <a:gd name="connsiteX16-33" fmla="*/ 10392164 w 12052712"/>
              <a:gd name="connsiteY16-34" fmla="*/ 8445451 h 8445451"/>
              <a:gd name="connsiteX17-35" fmla="*/ 600075 w 12052712"/>
              <a:gd name="connsiteY17-36" fmla="*/ 4282528 h 8445451"/>
              <a:gd name="connsiteX0-37" fmla="*/ 15716 w 12052712"/>
              <a:gd name="connsiteY0-38" fmla="*/ 1765143 h 8445451"/>
              <a:gd name="connsiteX1-39" fmla="*/ 11652 w 12052712"/>
              <a:gd name="connsiteY1-40" fmla="*/ 1767839 h 8445451"/>
              <a:gd name="connsiteX2-41" fmla="*/ 15754 w 12052712"/>
              <a:gd name="connsiteY2-42" fmla="*/ 1770476 h 8445451"/>
              <a:gd name="connsiteX3-43" fmla="*/ 10387322 w 12052712"/>
              <a:gd name="connsiteY3-44" fmla="*/ 8434810 h 8445451"/>
              <a:gd name="connsiteX4-45" fmla="*/ 10390062 w 12052712"/>
              <a:gd name="connsiteY4-46" fmla="*/ 8436530 h 8445451"/>
              <a:gd name="connsiteX5-47" fmla="*/ 10391782 w 12052712"/>
              <a:gd name="connsiteY5-48" fmla="*/ 8433726 h 8445451"/>
              <a:gd name="connsiteX6-49" fmla="*/ 12042327 w 12052712"/>
              <a:gd name="connsiteY6-50" fmla="*/ 5680106 h 8445451"/>
              <a:gd name="connsiteX7-51" fmla="*/ 12043984 w 12052712"/>
              <a:gd name="connsiteY7-52" fmla="*/ 5677385 h 8445451"/>
              <a:gd name="connsiteX8-53" fmla="*/ 12041244 w 12052712"/>
              <a:gd name="connsiteY8-54" fmla="*/ 5675741 h 8445451"/>
              <a:gd name="connsiteX9-55" fmla="*/ 2663903 w 12052712"/>
              <a:gd name="connsiteY9-56" fmla="*/ 8586 h 8445451"/>
              <a:gd name="connsiteX10-57" fmla="*/ 2662177 w 12052712"/>
              <a:gd name="connsiteY10-58" fmla="*/ 7541 h 8445451"/>
              <a:gd name="connsiteX11-59" fmla="*/ 2660495 w 12052712"/>
              <a:gd name="connsiteY11-60" fmla="*/ 8658 h 8445451"/>
              <a:gd name="connsiteX12-61" fmla="*/ 15716 w 12052712"/>
              <a:gd name="connsiteY12-62" fmla="*/ 1765143 h 8445451"/>
              <a:gd name="connsiteX13-63" fmla="*/ 0 w 12052712"/>
              <a:gd name="connsiteY13-64" fmla="*/ 1767928 h 8445451"/>
              <a:gd name="connsiteX14-65" fmla="*/ 2662017 w 12052712"/>
              <a:gd name="connsiteY14-66" fmla="*/ 0 h 8445451"/>
              <a:gd name="connsiteX15-67" fmla="*/ 12052712 w 12052712"/>
              <a:gd name="connsiteY15-68" fmla="*/ 5675213 h 8445451"/>
              <a:gd name="connsiteX16-69" fmla="*/ 10392164 w 12052712"/>
              <a:gd name="connsiteY16-70" fmla="*/ 8445451 h 8445451"/>
              <a:gd name="connsiteX0-71" fmla="*/ 4064 w 12041060"/>
              <a:gd name="connsiteY0-72" fmla="*/ 1765143 h 8445451"/>
              <a:gd name="connsiteX1-73" fmla="*/ 0 w 12041060"/>
              <a:gd name="connsiteY1-74" fmla="*/ 1767839 h 8445451"/>
              <a:gd name="connsiteX2-75" fmla="*/ 4102 w 12041060"/>
              <a:gd name="connsiteY2-76" fmla="*/ 1770476 h 8445451"/>
              <a:gd name="connsiteX3-77" fmla="*/ 10375670 w 12041060"/>
              <a:gd name="connsiteY3-78" fmla="*/ 8434810 h 8445451"/>
              <a:gd name="connsiteX4-79" fmla="*/ 10378410 w 12041060"/>
              <a:gd name="connsiteY4-80" fmla="*/ 8436530 h 8445451"/>
              <a:gd name="connsiteX5-81" fmla="*/ 10380130 w 12041060"/>
              <a:gd name="connsiteY5-82" fmla="*/ 8433726 h 8445451"/>
              <a:gd name="connsiteX6-83" fmla="*/ 12030675 w 12041060"/>
              <a:gd name="connsiteY6-84" fmla="*/ 5680106 h 8445451"/>
              <a:gd name="connsiteX7-85" fmla="*/ 12032332 w 12041060"/>
              <a:gd name="connsiteY7-86" fmla="*/ 5677385 h 8445451"/>
              <a:gd name="connsiteX8-87" fmla="*/ 12029592 w 12041060"/>
              <a:gd name="connsiteY8-88" fmla="*/ 5675741 h 8445451"/>
              <a:gd name="connsiteX9-89" fmla="*/ 2652251 w 12041060"/>
              <a:gd name="connsiteY9-90" fmla="*/ 8586 h 8445451"/>
              <a:gd name="connsiteX10-91" fmla="*/ 2650525 w 12041060"/>
              <a:gd name="connsiteY10-92" fmla="*/ 7541 h 8445451"/>
              <a:gd name="connsiteX11-93" fmla="*/ 2648843 w 12041060"/>
              <a:gd name="connsiteY11-94" fmla="*/ 8658 h 8445451"/>
              <a:gd name="connsiteX12-95" fmla="*/ 4064 w 12041060"/>
              <a:gd name="connsiteY12-96" fmla="*/ 1765143 h 8445451"/>
              <a:gd name="connsiteX13-97" fmla="*/ 855123 w 12041060"/>
              <a:gd name="connsiteY13-98" fmla="*/ 3015703 h 8445451"/>
              <a:gd name="connsiteX14-99" fmla="*/ 2650365 w 12041060"/>
              <a:gd name="connsiteY14-100" fmla="*/ 0 h 8445451"/>
              <a:gd name="connsiteX15-101" fmla="*/ 12041060 w 12041060"/>
              <a:gd name="connsiteY15-102" fmla="*/ 5675213 h 8445451"/>
              <a:gd name="connsiteX16-103" fmla="*/ 10380512 w 12041060"/>
              <a:gd name="connsiteY16-104" fmla="*/ 8445451 h 8445451"/>
              <a:gd name="connsiteX0-105" fmla="*/ 4064 w 12041060"/>
              <a:gd name="connsiteY0-106" fmla="*/ 1765143 h 8445451"/>
              <a:gd name="connsiteX1-107" fmla="*/ 0 w 12041060"/>
              <a:gd name="connsiteY1-108" fmla="*/ 1767839 h 8445451"/>
              <a:gd name="connsiteX2-109" fmla="*/ 4102 w 12041060"/>
              <a:gd name="connsiteY2-110" fmla="*/ 1770476 h 8445451"/>
              <a:gd name="connsiteX3-111" fmla="*/ 10375670 w 12041060"/>
              <a:gd name="connsiteY3-112" fmla="*/ 8434810 h 8445451"/>
              <a:gd name="connsiteX4-113" fmla="*/ 10378410 w 12041060"/>
              <a:gd name="connsiteY4-114" fmla="*/ 8436530 h 8445451"/>
              <a:gd name="connsiteX5-115" fmla="*/ 10380130 w 12041060"/>
              <a:gd name="connsiteY5-116" fmla="*/ 8433726 h 8445451"/>
              <a:gd name="connsiteX6-117" fmla="*/ 12030675 w 12041060"/>
              <a:gd name="connsiteY6-118" fmla="*/ 5680106 h 8445451"/>
              <a:gd name="connsiteX7-119" fmla="*/ 12032332 w 12041060"/>
              <a:gd name="connsiteY7-120" fmla="*/ 5677385 h 8445451"/>
              <a:gd name="connsiteX8-121" fmla="*/ 12029592 w 12041060"/>
              <a:gd name="connsiteY8-122" fmla="*/ 5675741 h 8445451"/>
              <a:gd name="connsiteX9-123" fmla="*/ 2652251 w 12041060"/>
              <a:gd name="connsiteY9-124" fmla="*/ 8586 h 8445451"/>
              <a:gd name="connsiteX10-125" fmla="*/ 2650525 w 12041060"/>
              <a:gd name="connsiteY10-126" fmla="*/ 7541 h 8445451"/>
              <a:gd name="connsiteX11-127" fmla="*/ 2648843 w 12041060"/>
              <a:gd name="connsiteY11-128" fmla="*/ 8658 h 8445451"/>
              <a:gd name="connsiteX12-129" fmla="*/ 4064 w 12041060"/>
              <a:gd name="connsiteY12-130" fmla="*/ 1765143 h 8445451"/>
              <a:gd name="connsiteX13-131" fmla="*/ 1286923 w 12041060"/>
              <a:gd name="connsiteY13-132" fmla="*/ 3269703 h 8445451"/>
              <a:gd name="connsiteX14-133" fmla="*/ 2650365 w 12041060"/>
              <a:gd name="connsiteY14-134" fmla="*/ 0 h 8445451"/>
              <a:gd name="connsiteX15-135" fmla="*/ 12041060 w 12041060"/>
              <a:gd name="connsiteY15-136" fmla="*/ 5675213 h 8445451"/>
              <a:gd name="connsiteX16-137" fmla="*/ 10380512 w 12041060"/>
              <a:gd name="connsiteY16-138" fmla="*/ 8445451 h 8445451"/>
              <a:gd name="connsiteX0-139" fmla="*/ 4064 w 12041060"/>
              <a:gd name="connsiteY0-140" fmla="*/ 2902340 h 9582648"/>
              <a:gd name="connsiteX1-141" fmla="*/ 0 w 12041060"/>
              <a:gd name="connsiteY1-142" fmla="*/ 2905036 h 9582648"/>
              <a:gd name="connsiteX2-143" fmla="*/ 4102 w 12041060"/>
              <a:gd name="connsiteY2-144" fmla="*/ 2907673 h 9582648"/>
              <a:gd name="connsiteX3-145" fmla="*/ 10375670 w 12041060"/>
              <a:gd name="connsiteY3-146" fmla="*/ 9572007 h 9582648"/>
              <a:gd name="connsiteX4-147" fmla="*/ 10378410 w 12041060"/>
              <a:gd name="connsiteY4-148" fmla="*/ 9573727 h 9582648"/>
              <a:gd name="connsiteX5-149" fmla="*/ 10380130 w 12041060"/>
              <a:gd name="connsiteY5-150" fmla="*/ 9570923 h 9582648"/>
              <a:gd name="connsiteX6-151" fmla="*/ 12030675 w 12041060"/>
              <a:gd name="connsiteY6-152" fmla="*/ 6817303 h 9582648"/>
              <a:gd name="connsiteX7-153" fmla="*/ 12032332 w 12041060"/>
              <a:gd name="connsiteY7-154" fmla="*/ 6814582 h 9582648"/>
              <a:gd name="connsiteX8-155" fmla="*/ 12029592 w 12041060"/>
              <a:gd name="connsiteY8-156" fmla="*/ 6812938 h 9582648"/>
              <a:gd name="connsiteX9-157" fmla="*/ 2652251 w 12041060"/>
              <a:gd name="connsiteY9-158" fmla="*/ 1145783 h 9582648"/>
              <a:gd name="connsiteX10-159" fmla="*/ 2650525 w 12041060"/>
              <a:gd name="connsiteY10-160" fmla="*/ 1144738 h 9582648"/>
              <a:gd name="connsiteX11-161" fmla="*/ 2648843 w 12041060"/>
              <a:gd name="connsiteY11-162" fmla="*/ 1145855 h 9582648"/>
              <a:gd name="connsiteX12-163" fmla="*/ 4064 w 12041060"/>
              <a:gd name="connsiteY12-164" fmla="*/ 2902340 h 9582648"/>
              <a:gd name="connsiteX13-165" fmla="*/ 8564023 w 12041060"/>
              <a:gd name="connsiteY13-166" fmla="*/ 0 h 9582648"/>
              <a:gd name="connsiteX14-167" fmla="*/ 2650365 w 12041060"/>
              <a:gd name="connsiteY14-168" fmla="*/ 1137197 h 9582648"/>
              <a:gd name="connsiteX15-169" fmla="*/ 12041060 w 12041060"/>
              <a:gd name="connsiteY15-170" fmla="*/ 6812410 h 9582648"/>
              <a:gd name="connsiteX16-171" fmla="*/ 10380512 w 12041060"/>
              <a:gd name="connsiteY16-172" fmla="*/ 9582648 h 9582648"/>
              <a:gd name="connsiteX0-173" fmla="*/ 4064 w 12041060"/>
              <a:gd name="connsiteY0-174" fmla="*/ 1765143 h 8445451"/>
              <a:gd name="connsiteX1-175" fmla="*/ 0 w 12041060"/>
              <a:gd name="connsiteY1-176" fmla="*/ 1767839 h 8445451"/>
              <a:gd name="connsiteX2-177" fmla="*/ 4102 w 12041060"/>
              <a:gd name="connsiteY2-178" fmla="*/ 1770476 h 8445451"/>
              <a:gd name="connsiteX3-179" fmla="*/ 10375670 w 12041060"/>
              <a:gd name="connsiteY3-180" fmla="*/ 8434810 h 8445451"/>
              <a:gd name="connsiteX4-181" fmla="*/ 10378410 w 12041060"/>
              <a:gd name="connsiteY4-182" fmla="*/ 8436530 h 8445451"/>
              <a:gd name="connsiteX5-183" fmla="*/ 10380130 w 12041060"/>
              <a:gd name="connsiteY5-184" fmla="*/ 8433726 h 8445451"/>
              <a:gd name="connsiteX6-185" fmla="*/ 12030675 w 12041060"/>
              <a:gd name="connsiteY6-186" fmla="*/ 5680106 h 8445451"/>
              <a:gd name="connsiteX7-187" fmla="*/ 12032332 w 12041060"/>
              <a:gd name="connsiteY7-188" fmla="*/ 5677385 h 8445451"/>
              <a:gd name="connsiteX8-189" fmla="*/ 12029592 w 12041060"/>
              <a:gd name="connsiteY8-190" fmla="*/ 5675741 h 8445451"/>
              <a:gd name="connsiteX9-191" fmla="*/ 2652251 w 12041060"/>
              <a:gd name="connsiteY9-192" fmla="*/ 8586 h 8445451"/>
              <a:gd name="connsiteX10-193" fmla="*/ 2650525 w 12041060"/>
              <a:gd name="connsiteY10-194" fmla="*/ 7541 h 8445451"/>
              <a:gd name="connsiteX11-195" fmla="*/ 2648843 w 12041060"/>
              <a:gd name="connsiteY11-196" fmla="*/ 8658 h 8445451"/>
              <a:gd name="connsiteX12-197" fmla="*/ 4064 w 12041060"/>
              <a:gd name="connsiteY12-198" fmla="*/ 1765143 h 8445451"/>
              <a:gd name="connsiteX13-199" fmla="*/ 2650365 w 12041060"/>
              <a:gd name="connsiteY13-200" fmla="*/ 0 h 8445451"/>
              <a:gd name="connsiteX14-201" fmla="*/ 12041060 w 12041060"/>
              <a:gd name="connsiteY14-202" fmla="*/ 5675213 h 8445451"/>
              <a:gd name="connsiteX15-203" fmla="*/ 10380512 w 12041060"/>
              <a:gd name="connsiteY15-204" fmla="*/ 8445451 h 8445451"/>
              <a:gd name="connsiteX0-205" fmla="*/ 4064 w 12041060"/>
              <a:gd name="connsiteY0-206" fmla="*/ 3708243 h 10388551"/>
              <a:gd name="connsiteX1-207" fmla="*/ 0 w 12041060"/>
              <a:gd name="connsiteY1-208" fmla="*/ 3710939 h 10388551"/>
              <a:gd name="connsiteX2-209" fmla="*/ 4102 w 12041060"/>
              <a:gd name="connsiteY2-210" fmla="*/ 3713576 h 10388551"/>
              <a:gd name="connsiteX3-211" fmla="*/ 10375670 w 12041060"/>
              <a:gd name="connsiteY3-212" fmla="*/ 10377910 h 10388551"/>
              <a:gd name="connsiteX4-213" fmla="*/ 10378410 w 12041060"/>
              <a:gd name="connsiteY4-214" fmla="*/ 10379630 h 10388551"/>
              <a:gd name="connsiteX5-215" fmla="*/ 10380130 w 12041060"/>
              <a:gd name="connsiteY5-216" fmla="*/ 10376826 h 10388551"/>
              <a:gd name="connsiteX6-217" fmla="*/ 12030675 w 12041060"/>
              <a:gd name="connsiteY6-218" fmla="*/ 7623206 h 10388551"/>
              <a:gd name="connsiteX7-219" fmla="*/ 12032332 w 12041060"/>
              <a:gd name="connsiteY7-220" fmla="*/ 7620485 h 10388551"/>
              <a:gd name="connsiteX8-221" fmla="*/ 12029592 w 12041060"/>
              <a:gd name="connsiteY8-222" fmla="*/ 7618841 h 10388551"/>
              <a:gd name="connsiteX9-223" fmla="*/ 2652251 w 12041060"/>
              <a:gd name="connsiteY9-224" fmla="*/ 1951686 h 10388551"/>
              <a:gd name="connsiteX10-225" fmla="*/ 2650525 w 12041060"/>
              <a:gd name="connsiteY10-226" fmla="*/ 1950641 h 10388551"/>
              <a:gd name="connsiteX11-227" fmla="*/ 2648843 w 12041060"/>
              <a:gd name="connsiteY11-228" fmla="*/ 1951758 h 10388551"/>
              <a:gd name="connsiteX12-229" fmla="*/ 4064 w 12041060"/>
              <a:gd name="connsiteY12-230" fmla="*/ 3708243 h 10388551"/>
              <a:gd name="connsiteX13-231" fmla="*/ 4225165 w 12041060"/>
              <a:gd name="connsiteY13-232" fmla="*/ 0 h 10388551"/>
              <a:gd name="connsiteX14-233" fmla="*/ 12041060 w 12041060"/>
              <a:gd name="connsiteY14-234" fmla="*/ 7618313 h 10388551"/>
              <a:gd name="connsiteX15-235" fmla="*/ 10380512 w 12041060"/>
              <a:gd name="connsiteY15-236" fmla="*/ 10388551 h 10388551"/>
              <a:gd name="connsiteX0-237" fmla="*/ 4064 w 12041060"/>
              <a:gd name="connsiteY0-238" fmla="*/ 1757602 h 8437910"/>
              <a:gd name="connsiteX1-239" fmla="*/ 0 w 12041060"/>
              <a:gd name="connsiteY1-240" fmla="*/ 1760298 h 8437910"/>
              <a:gd name="connsiteX2-241" fmla="*/ 4102 w 12041060"/>
              <a:gd name="connsiteY2-242" fmla="*/ 1762935 h 8437910"/>
              <a:gd name="connsiteX3-243" fmla="*/ 10375670 w 12041060"/>
              <a:gd name="connsiteY3-244" fmla="*/ 8427269 h 8437910"/>
              <a:gd name="connsiteX4-245" fmla="*/ 10378410 w 12041060"/>
              <a:gd name="connsiteY4-246" fmla="*/ 8428989 h 8437910"/>
              <a:gd name="connsiteX5-247" fmla="*/ 10380130 w 12041060"/>
              <a:gd name="connsiteY5-248" fmla="*/ 8426185 h 8437910"/>
              <a:gd name="connsiteX6-249" fmla="*/ 12030675 w 12041060"/>
              <a:gd name="connsiteY6-250" fmla="*/ 5672565 h 8437910"/>
              <a:gd name="connsiteX7-251" fmla="*/ 12032332 w 12041060"/>
              <a:gd name="connsiteY7-252" fmla="*/ 5669844 h 8437910"/>
              <a:gd name="connsiteX8-253" fmla="*/ 12029592 w 12041060"/>
              <a:gd name="connsiteY8-254" fmla="*/ 5668200 h 8437910"/>
              <a:gd name="connsiteX9-255" fmla="*/ 2652251 w 12041060"/>
              <a:gd name="connsiteY9-256" fmla="*/ 1045 h 8437910"/>
              <a:gd name="connsiteX10-257" fmla="*/ 2650525 w 12041060"/>
              <a:gd name="connsiteY10-258" fmla="*/ 0 h 8437910"/>
              <a:gd name="connsiteX11-259" fmla="*/ 2648843 w 12041060"/>
              <a:gd name="connsiteY11-260" fmla="*/ 1117 h 8437910"/>
              <a:gd name="connsiteX12-261" fmla="*/ 4064 w 12041060"/>
              <a:gd name="connsiteY12-262" fmla="*/ 1757602 h 8437910"/>
              <a:gd name="connsiteX13-263" fmla="*/ 12041060 w 12041060"/>
              <a:gd name="connsiteY13-264" fmla="*/ 5667672 h 8437910"/>
              <a:gd name="connsiteX14-265" fmla="*/ 10380512 w 12041060"/>
              <a:gd name="connsiteY14-266" fmla="*/ 8437910 h 8437910"/>
              <a:gd name="connsiteX0-267" fmla="*/ 4064 w 12032332"/>
              <a:gd name="connsiteY0-268" fmla="*/ 1757602 h 8428989"/>
              <a:gd name="connsiteX1-269" fmla="*/ 0 w 12032332"/>
              <a:gd name="connsiteY1-270" fmla="*/ 1760298 h 8428989"/>
              <a:gd name="connsiteX2-271" fmla="*/ 4102 w 12032332"/>
              <a:gd name="connsiteY2-272" fmla="*/ 1762935 h 8428989"/>
              <a:gd name="connsiteX3-273" fmla="*/ 10375670 w 12032332"/>
              <a:gd name="connsiteY3-274" fmla="*/ 8427269 h 8428989"/>
              <a:gd name="connsiteX4-275" fmla="*/ 10378410 w 12032332"/>
              <a:gd name="connsiteY4-276" fmla="*/ 8428989 h 8428989"/>
              <a:gd name="connsiteX5-277" fmla="*/ 10380130 w 12032332"/>
              <a:gd name="connsiteY5-278" fmla="*/ 8426185 h 8428989"/>
              <a:gd name="connsiteX6-279" fmla="*/ 12030675 w 12032332"/>
              <a:gd name="connsiteY6-280" fmla="*/ 5672565 h 8428989"/>
              <a:gd name="connsiteX7-281" fmla="*/ 12032332 w 12032332"/>
              <a:gd name="connsiteY7-282" fmla="*/ 5669844 h 8428989"/>
              <a:gd name="connsiteX8-283" fmla="*/ 12029592 w 12032332"/>
              <a:gd name="connsiteY8-284" fmla="*/ 5668200 h 8428989"/>
              <a:gd name="connsiteX9-285" fmla="*/ 2652251 w 12032332"/>
              <a:gd name="connsiteY9-286" fmla="*/ 1045 h 8428989"/>
              <a:gd name="connsiteX10-287" fmla="*/ 2650525 w 12032332"/>
              <a:gd name="connsiteY10-288" fmla="*/ 0 h 8428989"/>
              <a:gd name="connsiteX11-289" fmla="*/ 2648843 w 12032332"/>
              <a:gd name="connsiteY11-290" fmla="*/ 1117 h 8428989"/>
              <a:gd name="connsiteX12-291" fmla="*/ 4064 w 12032332"/>
              <a:gd name="connsiteY12-292" fmla="*/ 1757602 h 8428989"/>
              <a:gd name="connsiteX0-293" fmla="*/ 4064 w 12032332"/>
              <a:gd name="connsiteY0-294" fmla="*/ 1757602 h 8428989"/>
              <a:gd name="connsiteX1-295" fmla="*/ 0 w 12032332"/>
              <a:gd name="connsiteY1-296" fmla="*/ 1760298 h 8428989"/>
              <a:gd name="connsiteX2-297" fmla="*/ 4102 w 12032332"/>
              <a:gd name="connsiteY2-298" fmla="*/ 1762935 h 8428989"/>
              <a:gd name="connsiteX3-299" fmla="*/ 10375670 w 12032332"/>
              <a:gd name="connsiteY3-300" fmla="*/ 8427269 h 8428989"/>
              <a:gd name="connsiteX4-301" fmla="*/ 10378410 w 12032332"/>
              <a:gd name="connsiteY4-302" fmla="*/ 8428989 h 8428989"/>
              <a:gd name="connsiteX5-303" fmla="*/ 10380130 w 12032332"/>
              <a:gd name="connsiteY5-304" fmla="*/ 8426185 h 8428989"/>
              <a:gd name="connsiteX6-305" fmla="*/ 12030675 w 12032332"/>
              <a:gd name="connsiteY6-306" fmla="*/ 5672565 h 8428989"/>
              <a:gd name="connsiteX7-307" fmla="*/ 12032332 w 12032332"/>
              <a:gd name="connsiteY7-308" fmla="*/ 5669844 h 8428989"/>
              <a:gd name="connsiteX8-309" fmla="*/ 2652251 w 12032332"/>
              <a:gd name="connsiteY8-310" fmla="*/ 1045 h 8428989"/>
              <a:gd name="connsiteX9-311" fmla="*/ 2650525 w 12032332"/>
              <a:gd name="connsiteY9-312" fmla="*/ 0 h 8428989"/>
              <a:gd name="connsiteX10-313" fmla="*/ 2648843 w 12032332"/>
              <a:gd name="connsiteY10-314" fmla="*/ 1117 h 8428989"/>
              <a:gd name="connsiteX11-315" fmla="*/ 4064 w 12032332"/>
              <a:gd name="connsiteY11-316" fmla="*/ 1757602 h 8428989"/>
              <a:gd name="connsiteX0-317" fmla="*/ 4064 w 12030675"/>
              <a:gd name="connsiteY0-318" fmla="*/ 1757602 h 8428989"/>
              <a:gd name="connsiteX1-319" fmla="*/ 0 w 12030675"/>
              <a:gd name="connsiteY1-320" fmla="*/ 1760298 h 8428989"/>
              <a:gd name="connsiteX2-321" fmla="*/ 4102 w 12030675"/>
              <a:gd name="connsiteY2-322" fmla="*/ 1762935 h 8428989"/>
              <a:gd name="connsiteX3-323" fmla="*/ 10375670 w 12030675"/>
              <a:gd name="connsiteY3-324" fmla="*/ 8427269 h 8428989"/>
              <a:gd name="connsiteX4-325" fmla="*/ 10378410 w 12030675"/>
              <a:gd name="connsiteY4-326" fmla="*/ 8428989 h 8428989"/>
              <a:gd name="connsiteX5-327" fmla="*/ 10380130 w 12030675"/>
              <a:gd name="connsiteY5-328" fmla="*/ 8426185 h 8428989"/>
              <a:gd name="connsiteX6-329" fmla="*/ 12030675 w 12030675"/>
              <a:gd name="connsiteY6-330" fmla="*/ 5672565 h 8428989"/>
              <a:gd name="connsiteX7-331" fmla="*/ 2652251 w 12030675"/>
              <a:gd name="connsiteY7-332" fmla="*/ 1045 h 8428989"/>
              <a:gd name="connsiteX8-333" fmla="*/ 2650525 w 12030675"/>
              <a:gd name="connsiteY8-334" fmla="*/ 0 h 8428989"/>
              <a:gd name="connsiteX9-335" fmla="*/ 2648843 w 12030675"/>
              <a:gd name="connsiteY9-336" fmla="*/ 1117 h 8428989"/>
              <a:gd name="connsiteX10-337" fmla="*/ 4064 w 12030675"/>
              <a:gd name="connsiteY10-338" fmla="*/ 1757602 h 8428989"/>
              <a:gd name="connsiteX0-339" fmla="*/ 4064 w 10380130"/>
              <a:gd name="connsiteY0-340" fmla="*/ 1757602 h 8428989"/>
              <a:gd name="connsiteX1-341" fmla="*/ 0 w 10380130"/>
              <a:gd name="connsiteY1-342" fmla="*/ 1760298 h 8428989"/>
              <a:gd name="connsiteX2-343" fmla="*/ 4102 w 10380130"/>
              <a:gd name="connsiteY2-344" fmla="*/ 1762935 h 8428989"/>
              <a:gd name="connsiteX3-345" fmla="*/ 10375670 w 10380130"/>
              <a:gd name="connsiteY3-346" fmla="*/ 8427269 h 8428989"/>
              <a:gd name="connsiteX4-347" fmla="*/ 10378410 w 10380130"/>
              <a:gd name="connsiteY4-348" fmla="*/ 8428989 h 8428989"/>
              <a:gd name="connsiteX5-349" fmla="*/ 10380130 w 10380130"/>
              <a:gd name="connsiteY5-350" fmla="*/ 8426185 h 8428989"/>
              <a:gd name="connsiteX6-351" fmla="*/ 2652251 w 10380130"/>
              <a:gd name="connsiteY6-352" fmla="*/ 1045 h 8428989"/>
              <a:gd name="connsiteX7-353" fmla="*/ 2650525 w 10380130"/>
              <a:gd name="connsiteY7-354" fmla="*/ 0 h 8428989"/>
              <a:gd name="connsiteX8-355" fmla="*/ 2648843 w 10380130"/>
              <a:gd name="connsiteY8-356" fmla="*/ 1117 h 8428989"/>
              <a:gd name="connsiteX9-357" fmla="*/ 4064 w 10380130"/>
              <a:gd name="connsiteY9-358" fmla="*/ 1757602 h 8428989"/>
              <a:gd name="connsiteX0-359" fmla="*/ 4064 w 10378410"/>
              <a:gd name="connsiteY0-360" fmla="*/ 1757602 h 8428989"/>
              <a:gd name="connsiteX1-361" fmla="*/ 0 w 10378410"/>
              <a:gd name="connsiteY1-362" fmla="*/ 1760298 h 8428989"/>
              <a:gd name="connsiteX2-363" fmla="*/ 4102 w 10378410"/>
              <a:gd name="connsiteY2-364" fmla="*/ 1762935 h 8428989"/>
              <a:gd name="connsiteX3-365" fmla="*/ 10375670 w 10378410"/>
              <a:gd name="connsiteY3-366" fmla="*/ 8427269 h 8428989"/>
              <a:gd name="connsiteX4-367" fmla="*/ 10378410 w 10378410"/>
              <a:gd name="connsiteY4-368" fmla="*/ 8428989 h 8428989"/>
              <a:gd name="connsiteX5-369" fmla="*/ 2652251 w 10378410"/>
              <a:gd name="connsiteY5-370" fmla="*/ 1045 h 8428989"/>
              <a:gd name="connsiteX6-371" fmla="*/ 2650525 w 10378410"/>
              <a:gd name="connsiteY6-372" fmla="*/ 0 h 8428989"/>
              <a:gd name="connsiteX7-373" fmla="*/ 2648843 w 10378410"/>
              <a:gd name="connsiteY7-374" fmla="*/ 1117 h 8428989"/>
              <a:gd name="connsiteX8-375" fmla="*/ 4064 w 10378410"/>
              <a:gd name="connsiteY8-376" fmla="*/ 1757602 h 8428989"/>
              <a:gd name="connsiteX0-377" fmla="*/ 4064 w 10375670"/>
              <a:gd name="connsiteY0-378" fmla="*/ 1757602 h 8427269"/>
              <a:gd name="connsiteX1-379" fmla="*/ 0 w 10375670"/>
              <a:gd name="connsiteY1-380" fmla="*/ 1760298 h 8427269"/>
              <a:gd name="connsiteX2-381" fmla="*/ 4102 w 10375670"/>
              <a:gd name="connsiteY2-382" fmla="*/ 1762935 h 8427269"/>
              <a:gd name="connsiteX3-383" fmla="*/ 10375670 w 10375670"/>
              <a:gd name="connsiteY3-384" fmla="*/ 8427269 h 8427269"/>
              <a:gd name="connsiteX4-385" fmla="*/ 2652251 w 10375670"/>
              <a:gd name="connsiteY4-386" fmla="*/ 1045 h 8427269"/>
              <a:gd name="connsiteX5-387" fmla="*/ 2650525 w 10375670"/>
              <a:gd name="connsiteY5-388" fmla="*/ 0 h 8427269"/>
              <a:gd name="connsiteX6-389" fmla="*/ 2648843 w 10375670"/>
              <a:gd name="connsiteY6-390" fmla="*/ 1117 h 8427269"/>
              <a:gd name="connsiteX7-391" fmla="*/ 4064 w 10375670"/>
              <a:gd name="connsiteY7-392" fmla="*/ 1757602 h 8427269"/>
              <a:gd name="connsiteX0-393" fmla="*/ 4064 w 2652251"/>
              <a:gd name="connsiteY0-394" fmla="*/ 1757602 h 1762935"/>
              <a:gd name="connsiteX1-395" fmla="*/ 0 w 2652251"/>
              <a:gd name="connsiteY1-396" fmla="*/ 1760298 h 1762935"/>
              <a:gd name="connsiteX2-397" fmla="*/ 4102 w 2652251"/>
              <a:gd name="connsiteY2-398" fmla="*/ 1762935 h 1762935"/>
              <a:gd name="connsiteX3-399" fmla="*/ 2652251 w 2652251"/>
              <a:gd name="connsiteY3-400" fmla="*/ 1045 h 1762935"/>
              <a:gd name="connsiteX4-401" fmla="*/ 2650525 w 2652251"/>
              <a:gd name="connsiteY4-402" fmla="*/ 0 h 1762935"/>
              <a:gd name="connsiteX5-403" fmla="*/ 2648843 w 2652251"/>
              <a:gd name="connsiteY5-404" fmla="*/ 1117 h 1762935"/>
              <a:gd name="connsiteX6-405" fmla="*/ 4064 w 2652251"/>
              <a:gd name="connsiteY6-406" fmla="*/ 1757602 h 1762935"/>
              <a:gd name="connsiteX0-407" fmla="*/ 4064 w 2652251"/>
              <a:gd name="connsiteY0-408" fmla="*/ 1757602 h 1762935"/>
              <a:gd name="connsiteX1-409" fmla="*/ 0 w 2652251"/>
              <a:gd name="connsiteY1-410" fmla="*/ 1760298 h 1762935"/>
              <a:gd name="connsiteX2-411" fmla="*/ 4102 w 2652251"/>
              <a:gd name="connsiteY2-412" fmla="*/ 1762935 h 1762935"/>
              <a:gd name="connsiteX3-413" fmla="*/ 2652251 w 2652251"/>
              <a:gd name="connsiteY3-414" fmla="*/ 1045 h 1762935"/>
              <a:gd name="connsiteX4-415" fmla="*/ 2650525 w 2652251"/>
              <a:gd name="connsiteY4-416" fmla="*/ 0 h 1762935"/>
              <a:gd name="connsiteX5-417" fmla="*/ 2648843 w 2652251"/>
              <a:gd name="connsiteY5-418" fmla="*/ 1117 h 1762935"/>
              <a:gd name="connsiteX6-419" fmla="*/ 851789 w 2652251"/>
              <a:gd name="connsiteY6-420" fmla="*/ 357427 h 1762935"/>
              <a:gd name="connsiteX0-421" fmla="*/ 4064 w 2652251"/>
              <a:gd name="connsiteY0-422" fmla="*/ 1757602 h 1762935"/>
              <a:gd name="connsiteX1-423" fmla="*/ 0 w 2652251"/>
              <a:gd name="connsiteY1-424" fmla="*/ 1760298 h 1762935"/>
              <a:gd name="connsiteX2-425" fmla="*/ 4102 w 2652251"/>
              <a:gd name="connsiteY2-426" fmla="*/ 1762935 h 1762935"/>
              <a:gd name="connsiteX3-427" fmla="*/ 2652251 w 2652251"/>
              <a:gd name="connsiteY3-428" fmla="*/ 1045 h 1762935"/>
              <a:gd name="connsiteX4-429" fmla="*/ 2650525 w 2652251"/>
              <a:gd name="connsiteY4-430" fmla="*/ 0 h 1762935"/>
              <a:gd name="connsiteX5-431" fmla="*/ 2648843 w 2652251"/>
              <a:gd name="connsiteY5-432" fmla="*/ 1117 h 1762935"/>
              <a:gd name="connsiteX0-433" fmla="*/ 4064 w 2652251"/>
              <a:gd name="connsiteY0-434" fmla="*/ 1757602 h 1760298"/>
              <a:gd name="connsiteX1-435" fmla="*/ 0 w 2652251"/>
              <a:gd name="connsiteY1-436" fmla="*/ 1760298 h 1760298"/>
              <a:gd name="connsiteX2-437" fmla="*/ 513690 w 2652251"/>
              <a:gd name="connsiteY2-438" fmla="*/ 643747 h 1760298"/>
              <a:gd name="connsiteX3-439" fmla="*/ 2652251 w 2652251"/>
              <a:gd name="connsiteY3-440" fmla="*/ 1045 h 1760298"/>
              <a:gd name="connsiteX4-441" fmla="*/ 2650525 w 2652251"/>
              <a:gd name="connsiteY4-442" fmla="*/ 0 h 1760298"/>
              <a:gd name="connsiteX5-443" fmla="*/ 2648843 w 2652251"/>
              <a:gd name="connsiteY5-444" fmla="*/ 1117 h 1760298"/>
              <a:gd name="connsiteX0-445" fmla="*/ 4064 w 2652251"/>
              <a:gd name="connsiteY0-446" fmla="*/ 1757602 h 1760298"/>
              <a:gd name="connsiteX1-447" fmla="*/ 0 w 2652251"/>
              <a:gd name="connsiteY1-448" fmla="*/ 1760298 h 1760298"/>
              <a:gd name="connsiteX2-449" fmla="*/ 2652251 w 2652251"/>
              <a:gd name="connsiteY2-450" fmla="*/ 1045 h 1760298"/>
              <a:gd name="connsiteX3-451" fmla="*/ 2650525 w 2652251"/>
              <a:gd name="connsiteY3-452" fmla="*/ 0 h 1760298"/>
              <a:gd name="connsiteX4-453" fmla="*/ 2648843 w 2652251"/>
              <a:gd name="connsiteY4-454" fmla="*/ 1117 h 1760298"/>
              <a:gd name="connsiteX0-455" fmla="*/ 0 w 2648187"/>
              <a:gd name="connsiteY0-456" fmla="*/ 1757602 h 1757602"/>
              <a:gd name="connsiteX1-457" fmla="*/ 486474 w 2648187"/>
              <a:gd name="connsiteY1-458" fmla="*/ 831610 h 1757602"/>
              <a:gd name="connsiteX2-459" fmla="*/ 2648187 w 2648187"/>
              <a:gd name="connsiteY2-460" fmla="*/ 1045 h 1757602"/>
              <a:gd name="connsiteX3-461" fmla="*/ 2646461 w 2648187"/>
              <a:gd name="connsiteY3-462" fmla="*/ 0 h 1757602"/>
              <a:gd name="connsiteX4-463" fmla="*/ 2644779 w 2648187"/>
              <a:gd name="connsiteY4-464" fmla="*/ 1117 h 1757602"/>
              <a:gd name="connsiteX0-465" fmla="*/ 0 w 2648187"/>
              <a:gd name="connsiteY0-466" fmla="*/ 1757602 h 1757602"/>
              <a:gd name="connsiteX1-467" fmla="*/ 2648187 w 2648187"/>
              <a:gd name="connsiteY1-468" fmla="*/ 1045 h 1757602"/>
              <a:gd name="connsiteX2-469" fmla="*/ 2646461 w 2648187"/>
              <a:gd name="connsiteY2-470" fmla="*/ 0 h 1757602"/>
              <a:gd name="connsiteX3-471" fmla="*/ 2644779 w 2648187"/>
              <a:gd name="connsiteY3-472" fmla="*/ 1117 h 1757602"/>
            </a:gdLst>
            <a:ahLst/>
            <a:cxnLst>
              <a:cxn ang="0">
                <a:pos x="connsiteX0-1" y="connsiteY0-2"/>
              </a:cxn>
              <a:cxn ang="0">
                <a:pos x="connsiteX1-3" y="connsiteY1-4"/>
              </a:cxn>
              <a:cxn ang="0">
                <a:pos x="connsiteX2-5" y="connsiteY2-6"/>
              </a:cxn>
              <a:cxn ang="0">
                <a:pos x="connsiteX3-7" y="connsiteY3-8"/>
              </a:cxn>
            </a:cxnLst>
            <a:rect l="l" t="t" r="r" b="b"/>
            <a:pathLst>
              <a:path w="2648187" h="1757602">
                <a:moveTo>
                  <a:pt x="0" y="1757602"/>
                </a:moveTo>
                <a:lnTo>
                  <a:pt x="2648187" y="1045"/>
                </a:lnTo>
                <a:lnTo>
                  <a:pt x="2646461" y="0"/>
                </a:lnTo>
                <a:lnTo>
                  <a:pt x="2644779" y="1117"/>
                </a:lnTo>
              </a:path>
            </a:pathLst>
          </a:custGeom>
          <a:noFill/>
          <a:ln w="6371" cap="flat">
            <a:solidFill>
              <a:schemeClr val="accent1"/>
            </a:solidFill>
            <a:prstDash val="solid"/>
            <a:miter/>
          </a:ln>
        </p:spPr>
        <p:txBody>
          <a:bodyPr rtlCol="0" anchor="ctr"/>
          <a:lstStyle/>
          <a:p>
            <a:pPr defTabSz="914400"/>
            <a:endParaRPr lang="en-US">
              <a:latin typeface="Arial" panose="020B0604020202020204" pitchFamily="34" charset="0"/>
              <a:sym typeface="Arial" panose="020B0604020202020204" pitchFamily="34" charset="0"/>
            </a:endParaRPr>
          </a:p>
        </p:txBody>
      </p:sp>
      <p:sp>
        <p:nvSpPr>
          <p:cNvPr id="16" name="任意多边形: 形状 15"/>
          <p:cNvSpPr/>
          <p:nvPr>
            <p:custDataLst>
              <p:tags r:id="rId4"/>
            </p:custDataLst>
          </p:nvPr>
        </p:nvSpPr>
        <p:spPr>
          <a:xfrm>
            <a:off x="8694300" y="5718271"/>
            <a:ext cx="3497700" cy="1139731"/>
          </a:xfrm>
          <a:custGeom>
            <a:avLst/>
            <a:gdLst>
              <a:gd name="connsiteX0" fmla="*/ 1940102 w 3497700"/>
              <a:gd name="connsiteY0" fmla="*/ 0 h 1139731"/>
              <a:gd name="connsiteX1" fmla="*/ 1940102 w 3497700"/>
              <a:gd name="connsiteY1" fmla="*/ 131479 h 1139731"/>
              <a:gd name="connsiteX2" fmla="*/ 3497700 w 3497700"/>
              <a:gd name="connsiteY2" fmla="*/ 1124900 h 1139731"/>
              <a:gd name="connsiteX3" fmla="*/ 3497700 w 3497700"/>
              <a:gd name="connsiteY3" fmla="*/ 1139731 h 1139731"/>
              <a:gd name="connsiteX4" fmla="*/ 0 w 3497700"/>
              <a:gd name="connsiteY4" fmla="*/ 1139731 h 1139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7700" h="1139731">
                <a:moveTo>
                  <a:pt x="1940102" y="0"/>
                </a:moveTo>
                <a:lnTo>
                  <a:pt x="1940102" y="131479"/>
                </a:lnTo>
                <a:lnTo>
                  <a:pt x="3497700" y="1124900"/>
                </a:lnTo>
                <a:lnTo>
                  <a:pt x="3497700" y="1139731"/>
                </a:lnTo>
                <a:lnTo>
                  <a:pt x="0" y="1139731"/>
                </a:lnTo>
                <a:close/>
              </a:path>
            </a:pathLst>
          </a:custGeom>
          <a:solidFill>
            <a:schemeClr val="accent1"/>
          </a:solidFill>
          <a:ln w="4166" cap="flat">
            <a:noFill/>
            <a:prstDash val="solid"/>
            <a:miter/>
          </a:ln>
        </p:spPr>
        <p:txBody>
          <a:bodyPr rtlCol="0" anchor="ctr"/>
          <a:lstStyle/>
          <a:p>
            <a:pPr defTabSz="914400"/>
            <a:endParaRPr lang="en-US">
              <a:latin typeface="Arial" panose="020B0604020202020204" pitchFamily="34" charset="0"/>
              <a:sym typeface="Arial" panose="020B0604020202020204" pitchFamily="34" charset="0"/>
            </a:endParaRPr>
          </a:p>
        </p:txBody>
      </p:sp>
      <p:pic>
        <p:nvPicPr>
          <p:cNvPr id="10" name="@png_pic"/>
          <p:cNvPicPr>
            <a:picLocks noChangeAspect="1"/>
          </p:cNvPicPr>
          <p:nvPr userDrawn="1">
            <p:custDataLst>
              <p:tags r:id="rId5"/>
            </p:custDataLst>
          </p:nvPr>
        </p:nvPicPr>
        <p:blipFill>
          <a:blip r:embed="rId6"/>
          <a:stretch>
            <a:fillRect/>
          </a:stretch>
        </p:blipFill>
        <p:spPr>
          <a:xfrm>
            <a:off x="7394542" y="4673600"/>
            <a:ext cx="4797458" cy="2184398"/>
          </a:xfrm>
          <a:prstGeom prst="rect">
            <a:avLst/>
          </a:prstGeom>
        </p:spPr>
      </p:pic>
      <p:sp>
        <p:nvSpPr>
          <p:cNvPr id="2" name="标题占位符 1"/>
          <p:cNvSpPr>
            <a:spLocks noGrp="1"/>
          </p:cNvSpPr>
          <p:nvPr>
            <p:ph type="title"/>
            <p:custDataLst>
              <p:tags r:id="rId7"/>
            </p:custDataLst>
          </p:nvPr>
        </p:nvSpPr>
        <p:spPr>
          <a:xfrm>
            <a:off x="695960" y="360000"/>
            <a:ext cx="10800000" cy="720000"/>
          </a:xfrm>
          <a:prstGeom prst="rect">
            <a:avLst/>
          </a:prstGeom>
        </p:spPr>
        <p:txBody>
          <a:bodyPr vert="horz" lIns="0" tIns="0" rIns="0" bIns="0" rtlCol="0" anchor="ctr">
            <a:normAutofit/>
          </a:bodyPr>
          <a:lstStyle/>
          <a:p>
            <a:r>
              <a:rPr lang="en-US" dirty="0">
                <a:latin typeface="+mj-lt"/>
              </a:rPr>
              <a:t>Click to add title</a:t>
            </a:r>
            <a:endParaRPr lang="en-US" dirty="0"/>
          </a:p>
        </p:txBody>
      </p:sp>
      <p:sp>
        <p:nvSpPr>
          <p:cNvPr id="3" name="文本占位符 2"/>
          <p:cNvSpPr>
            <a:spLocks noGrp="1"/>
          </p:cNvSpPr>
          <p:nvPr>
            <p:ph type="body" idx="1"/>
            <p:custDataLst>
              <p:tags r:id="rId8"/>
            </p:custDataLst>
          </p:nvPr>
        </p:nvSpPr>
        <p:spPr>
          <a:xfrm>
            <a:off x="695960" y="1301749"/>
            <a:ext cx="10800000" cy="4873625"/>
          </a:xfrm>
          <a:prstGeom prst="rect">
            <a:avLst/>
          </a:prstGeom>
        </p:spPr>
        <p:txBody>
          <a:bodyPr vert="horz" lIns="0" tIns="0" rIns="0" bIns="0" rtlCol="0">
            <a:normAutofit/>
          </a:bodyPr>
          <a:lstStyle/>
          <a:p>
            <a:pPr lvl="0"/>
            <a:r>
              <a:rPr lang="en-US" dirty="0">
                <a:latin typeface="+mn-lt"/>
              </a:rPr>
              <a:t>Click to add text</a:t>
            </a:r>
            <a:endParaRPr lang="en-US" dirty="0"/>
          </a:p>
        </p:txBody>
      </p:sp>
      <p:sp>
        <p:nvSpPr>
          <p:cNvPr id="4" name="日期占位符 3"/>
          <p:cNvSpPr>
            <a:spLocks noGrp="1"/>
          </p:cNvSpPr>
          <p:nvPr>
            <p:ph type="dt" sz="half" idx="2"/>
            <p:custDataLst>
              <p:tags r:id="rId9"/>
            </p:custDataLst>
          </p:nvPr>
        </p:nvSpPr>
        <p:spPr>
          <a:xfrm>
            <a:off x="69596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sym typeface="Arial" panose="020B0604020202020204" pitchFamily="34" charset="0"/>
              </a:defRPr>
            </a:lvl1pPr>
          </a:lstStyle>
          <a:p>
            <a:r>
              <a:rPr lang="en-US"/>
              <a:t>Date Area</a:t>
            </a:r>
            <a:endParaRPr lang="en-US"/>
          </a:p>
        </p:txBody>
      </p:sp>
      <p:sp>
        <p:nvSpPr>
          <p:cNvPr id="5" name="页脚占位符 4"/>
          <p:cNvSpPr>
            <a:spLocks noGrp="1"/>
          </p:cNvSpPr>
          <p:nvPr>
            <p:ph type="ftr" sz="quarter" idx="3"/>
            <p:custDataLst>
              <p:tags r:id="rId10"/>
            </p:custDataLst>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sym typeface="Arial" panose="020B0604020202020204" pitchFamily="34" charset="0"/>
              </a:defRPr>
            </a:lvl1pPr>
          </a:lstStyle>
          <a:p>
            <a:endParaRPr lang="en-US"/>
          </a:p>
        </p:txBody>
      </p:sp>
      <p:sp>
        <p:nvSpPr>
          <p:cNvPr id="6" name="灯片编号占位符 5"/>
          <p:cNvSpPr>
            <a:spLocks noGrp="1"/>
          </p:cNvSpPr>
          <p:nvPr>
            <p:ph type="sldNum" sz="quarter" idx="4"/>
            <p:custDataLst>
              <p:tags r:id="rId11"/>
            </p:custDataLst>
          </p:nvPr>
        </p:nvSpPr>
        <p:spPr>
          <a:xfrm>
            <a:off x="8753983"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
        <p:nvSpPr>
          <p:cNvPr id="7" name="KSO_TEMPLATE" hidden="1"/>
          <p:cNvSpPr/>
          <p:nvPr userDrawn="1">
            <p:custDataLst>
              <p:tags r:id="rId12"/>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4400"/>
            <a:endParaRPr lang="zh-CN" altLang="en-US"/>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Lst>
  <p:txStyles>
    <p:titleStyle>
      <a:lvl1pPr algn="l" defTabSz="914400" rtl="0" eaLnBrk="1" latinLnBrk="0" hangingPunct="1">
        <a:lnSpc>
          <a:spcPct val="100000"/>
        </a:lnSpc>
        <a:spcBef>
          <a:spcPct val="0"/>
        </a:spcBef>
        <a:buNone/>
        <a:defRPr sz="3200" b="1" kern="1200">
          <a:solidFill>
            <a:schemeClr val="tx1"/>
          </a:solidFill>
          <a:latin typeface="Arial" panose="020B0604020202020204" pitchFamily="34" charset="0"/>
          <a:sym typeface="Arial" panose="020B0604020202020204" pitchFamily="34" charset="0"/>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000" kern="1200">
          <a:solidFill>
            <a:schemeClr val="tx1"/>
          </a:solidFill>
          <a:latin typeface="Arial" panose="020B0604020202020204" pitchFamily="34" charset="0"/>
          <a:sym typeface="Arial" panose="020B0604020202020204" pitchFamily="34" charset="0"/>
        </a:defRPr>
      </a:lvl1pPr>
      <a:lvl2pPr marL="538480" indent="-20637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defRPr>
      </a:lvl2pPr>
      <a:lvl3pPr marL="798830" indent="-1619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defRPr>
      </a:lvl3pPr>
      <a:lvl4pPr marL="1030605" indent="-149225"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defRPr>
      </a:lvl4pPr>
      <a:lvl5pPr marL="1235075" indent="-127000" algn="l" defTabSz="914400" rtl="0" eaLnBrk="1" latinLnBrk="0" hangingPunct="1">
        <a:lnSpc>
          <a:spcPct val="130000"/>
        </a:lnSpc>
        <a:spcBef>
          <a:spcPts val="0"/>
        </a:spcBef>
        <a:buFont typeface="Arial" panose="020B0604020202020204" pitchFamily="34" charset="0"/>
        <a:buChar char="•"/>
        <a:defRPr sz="1200" kern="1200">
          <a:solidFill>
            <a:schemeClr val="tx1">
              <a:lumMod val="65000"/>
              <a:lumOff val="35000"/>
            </a:schemeClr>
          </a:solidFill>
          <a:latin typeface="+mn-l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defRPr>
      </a:lvl1pPr>
      <a:lvl2pPr marL="457200" algn="l" defTabSz="914400" rtl="0" eaLnBrk="1" latinLnBrk="0" hangingPunct="1">
        <a:defRPr sz="1800" kern="1200">
          <a:solidFill>
            <a:schemeClr val="tx1"/>
          </a:solidFill>
          <a:latin typeface="+mn-lt"/>
        </a:defRPr>
      </a:lvl2pPr>
      <a:lvl3pPr marL="914400" algn="l" defTabSz="914400" rtl="0" eaLnBrk="1" latinLnBrk="0" hangingPunct="1">
        <a:defRPr sz="1800" kern="1200">
          <a:solidFill>
            <a:schemeClr val="tx1"/>
          </a:solidFill>
          <a:latin typeface="+mn-lt"/>
        </a:defRPr>
      </a:lvl3pPr>
      <a:lvl4pPr marL="1371600" algn="l" defTabSz="914400" rtl="0" eaLnBrk="1" latinLnBrk="0" hangingPunct="1">
        <a:defRPr sz="1800" kern="1200">
          <a:solidFill>
            <a:schemeClr val="tx1"/>
          </a:solidFill>
          <a:latin typeface="+mn-lt"/>
        </a:defRPr>
      </a:lvl4pPr>
      <a:lvl5pPr marL="1828800" algn="l" defTabSz="914400" rtl="0" eaLnBrk="1" latinLnBrk="0" hangingPunct="1">
        <a:defRPr sz="1800" kern="1200">
          <a:solidFill>
            <a:schemeClr val="tx1"/>
          </a:solidFill>
          <a:latin typeface="+mn-lt"/>
        </a:defRPr>
      </a:lvl5pPr>
      <a:lvl6pPr marL="2286000" algn="l" defTabSz="914400" rtl="0" eaLnBrk="1" latinLnBrk="0" hangingPunct="1">
        <a:defRPr sz="1800" kern="1200">
          <a:solidFill>
            <a:schemeClr val="tx1"/>
          </a:solidFill>
          <a:latin typeface="+mn-lt"/>
        </a:defRPr>
      </a:lvl6pPr>
      <a:lvl7pPr marL="2743200" algn="l" defTabSz="914400" rtl="0" eaLnBrk="1" latinLnBrk="0" hangingPunct="1">
        <a:defRPr sz="1800" kern="1200">
          <a:solidFill>
            <a:schemeClr val="tx1"/>
          </a:solidFill>
          <a:latin typeface="+mn-lt"/>
        </a:defRPr>
      </a:lvl7pPr>
      <a:lvl8pPr marL="3200400" algn="l" defTabSz="914400" rtl="0" eaLnBrk="1" latinLnBrk="0" hangingPunct="1">
        <a:defRPr sz="1800" kern="1200">
          <a:solidFill>
            <a:schemeClr val="tx1"/>
          </a:solidFill>
          <a:latin typeface="+mn-lt"/>
        </a:defRPr>
      </a:lvl8pPr>
      <a:lvl9pPr marL="3657600" algn="l" defTabSz="914400" rtl="0" eaLnBrk="1" latinLnBrk="0" hangingPunct="1">
        <a:defRPr sz="1800" kern="1200">
          <a:solidFill>
            <a:schemeClr val="tx1"/>
          </a:solidFill>
          <a:latin typeface="+mn-lt"/>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1" name="任意多边形: 形状 20"/>
          <p:cNvSpPr/>
          <p:nvPr>
            <p:custDataLst>
              <p:tags r:id="rId3"/>
            </p:custDataLst>
          </p:nvPr>
        </p:nvSpPr>
        <p:spPr>
          <a:xfrm>
            <a:off x="10284619" y="0"/>
            <a:ext cx="1907381" cy="2020491"/>
          </a:xfrm>
          <a:custGeom>
            <a:avLst/>
            <a:gdLst>
              <a:gd name="connsiteX0" fmla="*/ 27051 w 1907381"/>
              <a:gd name="connsiteY0" fmla="*/ 0 h 2020491"/>
              <a:gd name="connsiteX1" fmla="*/ 1907381 w 1907381"/>
              <a:gd name="connsiteY1" fmla="*/ 0 h 2020491"/>
              <a:gd name="connsiteX2" fmla="*/ 1907381 w 1907381"/>
              <a:gd name="connsiteY2" fmla="*/ 2010703 h 2020491"/>
              <a:gd name="connsiteX3" fmla="*/ 1901609 w 1907381"/>
              <a:gd name="connsiteY3" fmla="*/ 2011584 h 2020491"/>
              <a:gd name="connsiteX4" fmla="*/ 1725216 w 1907381"/>
              <a:gd name="connsiteY4" fmla="*/ 2020491 h 2020491"/>
              <a:gd name="connsiteX5" fmla="*/ 0 w 1907381"/>
              <a:gd name="connsiteY5" fmla="*/ 295275 h 2020491"/>
              <a:gd name="connsiteX6" fmla="*/ 8907 w 1907381"/>
              <a:gd name="connsiteY6" fmla="*/ 118882 h 202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381" h="2020491">
                <a:moveTo>
                  <a:pt x="27051" y="0"/>
                </a:moveTo>
                <a:lnTo>
                  <a:pt x="1907381" y="0"/>
                </a:lnTo>
                <a:lnTo>
                  <a:pt x="1907381" y="2010703"/>
                </a:lnTo>
                <a:lnTo>
                  <a:pt x="1901609" y="2011584"/>
                </a:lnTo>
                <a:cubicBezTo>
                  <a:pt x="1843612" y="2017474"/>
                  <a:pt x="1784767" y="2020491"/>
                  <a:pt x="1725216" y="2020491"/>
                </a:cubicBezTo>
                <a:cubicBezTo>
                  <a:pt x="772406" y="2020491"/>
                  <a:pt x="0" y="1248085"/>
                  <a:pt x="0" y="295275"/>
                </a:cubicBezTo>
                <a:cubicBezTo>
                  <a:pt x="0" y="235725"/>
                  <a:pt x="3017" y="176879"/>
                  <a:pt x="8907" y="118882"/>
                </a:cubicBezTo>
                <a:close/>
              </a:path>
            </a:pathLst>
          </a:custGeom>
          <a:solidFill>
            <a:schemeClr val="accent1">
              <a:alpha val="15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defTabSz="914400">
              <a:buClrTx/>
              <a:buSzTx/>
              <a:buFontTx/>
            </a:pPr>
            <a:endParaRPr lang="en-US">
              <a:latin typeface="Arial" panose="020B0604020202020204" pitchFamily="34" charset="0"/>
              <a:sym typeface="Arial" panose="020B0604020202020204" pitchFamily="34" charset="0"/>
            </a:endParaRPr>
          </a:p>
        </p:txBody>
      </p:sp>
      <p:sp>
        <p:nvSpPr>
          <p:cNvPr id="13" name="任意多边形: 形状 12"/>
          <p:cNvSpPr/>
          <p:nvPr>
            <p:custDataLst>
              <p:tags r:id="rId4"/>
            </p:custDataLst>
          </p:nvPr>
        </p:nvSpPr>
        <p:spPr>
          <a:xfrm>
            <a:off x="0" y="6237288"/>
            <a:ext cx="634186" cy="620712"/>
          </a:xfrm>
          <a:custGeom>
            <a:avLst/>
            <a:gdLst>
              <a:gd name="connsiteX0" fmla="*/ 0 w 634186"/>
              <a:gd name="connsiteY0" fmla="*/ 0 h 620712"/>
              <a:gd name="connsiteX1" fmla="*/ 622781 w 634186"/>
              <a:gd name="connsiteY1" fmla="*/ 507581 h 620712"/>
              <a:gd name="connsiteX2" fmla="*/ 634186 w 634186"/>
              <a:gd name="connsiteY2" fmla="*/ 620712 h 620712"/>
              <a:gd name="connsiteX3" fmla="*/ 0 w 634186"/>
              <a:gd name="connsiteY3" fmla="*/ 620712 h 620712"/>
            </a:gdLst>
            <a:ahLst/>
            <a:cxnLst>
              <a:cxn ang="0">
                <a:pos x="connsiteX0" y="connsiteY0"/>
              </a:cxn>
              <a:cxn ang="0">
                <a:pos x="connsiteX1" y="connsiteY1"/>
              </a:cxn>
              <a:cxn ang="0">
                <a:pos x="connsiteX2" y="connsiteY2"/>
              </a:cxn>
              <a:cxn ang="0">
                <a:pos x="connsiteX3" y="connsiteY3"/>
              </a:cxn>
            </a:cxnLst>
            <a:rect l="l" t="t" r="r" b="b"/>
            <a:pathLst>
              <a:path w="634186" h="620712">
                <a:moveTo>
                  <a:pt x="0" y="0"/>
                </a:moveTo>
                <a:cubicBezTo>
                  <a:pt x="307200" y="0"/>
                  <a:pt x="563505" y="217906"/>
                  <a:pt x="622781" y="507581"/>
                </a:cubicBezTo>
                <a:lnTo>
                  <a:pt x="634186" y="620712"/>
                </a:lnTo>
                <a:lnTo>
                  <a:pt x="0" y="620712"/>
                </a:lnTo>
                <a:close/>
              </a:path>
            </a:pathLst>
          </a:custGeom>
          <a:gradFill>
            <a:gsLst>
              <a:gs pos="0">
                <a:schemeClr val="accent1"/>
              </a:gs>
              <a:gs pos="100000">
                <a:schemeClr val="accent2">
                  <a:lumMod val="85000"/>
                  <a:lumOff val="15000"/>
                </a:schemeClr>
              </a:gs>
            </a:gsLst>
            <a:lin ang="5400000" scaled="0"/>
          </a:gra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defTabSz="914400">
              <a:buClrTx/>
              <a:buSzTx/>
              <a:buFontTx/>
            </a:pPr>
            <a:endParaRPr lang="en-US">
              <a:noFill/>
              <a:latin typeface="Arial" panose="020B0604020202020204" pitchFamily="34" charset="0"/>
              <a:sym typeface="Arial" panose="020B0604020202020204" pitchFamily="34" charset="0"/>
            </a:endParaRPr>
          </a:p>
        </p:txBody>
      </p:sp>
      <p:sp>
        <p:nvSpPr>
          <p:cNvPr id="9" name="日期占位符 8"/>
          <p:cNvSpPr>
            <a:spLocks noGrp="1"/>
          </p:cNvSpPr>
          <p:nvPr>
            <p:ph type="dt" sz="half" idx="10"/>
            <p:custDataLst>
              <p:tags r:id="rId5"/>
            </p:custDataLst>
          </p:nvPr>
        </p:nvSpPr>
        <p:spPr>
          <a:xfrm>
            <a:off x="695960" y="6356350"/>
            <a:ext cx="2743200" cy="365125"/>
          </a:xfrm>
        </p:spPr>
        <p:txBody>
          <a:bodyPr/>
          <a:lstStyle>
            <a:lvl1pPr>
              <a:defRPr>
                <a:latin typeface="Arial" panose="020B0604020202020204" pitchFamily="34" charset="0"/>
              </a:defRPr>
            </a:lvl1pPr>
          </a:lstStyle>
          <a:p>
            <a:r>
              <a:rPr lang="en-US"/>
              <a:t>Date Area</a:t>
            </a:r>
            <a:endParaRPr lang="en-US"/>
          </a:p>
        </p:txBody>
      </p:sp>
      <p:sp>
        <p:nvSpPr>
          <p:cNvPr id="10" name="页脚占位符 9"/>
          <p:cNvSpPr>
            <a:spLocks noGrp="1"/>
          </p:cNvSpPr>
          <p:nvPr>
            <p:ph type="ftr" sz="quarter" idx="11"/>
            <p:custDataLst>
              <p:tags r:id="rId6"/>
            </p:custDataLst>
          </p:nvPr>
        </p:nvSpPr>
        <p:spPr>
          <a:xfrm>
            <a:off x="4038600" y="6356350"/>
            <a:ext cx="4114800" cy="365125"/>
          </a:xfrm>
        </p:spPr>
        <p:txBody>
          <a:bodyPr/>
          <a:lstStyle>
            <a:lvl1pPr>
              <a:defRPr>
                <a:latin typeface="Arial" panose="020B0604020202020204" pitchFamily="34" charset="0"/>
              </a:defRPr>
            </a:lvl1pPr>
          </a:lstStyle>
          <a:p>
            <a:endParaRPr lang="en-US" dirty="0"/>
          </a:p>
        </p:txBody>
      </p:sp>
      <p:sp>
        <p:nvSpPr>
          <p:cNvPr id="11" name="灯片编号占位符 10"/>
          <p:cNvSpPr>
            <a:spLocks noGrp="1"/>
          </p:cNvSpPr>
          <p:nvPr>
            <p:ph type="sldNum" sz="quarter" idx="12"/>
            <p:custDataLst>
              <p:tags r:id="rId7"/>
            </p:custDataLst>
          </p:nvPr>
        </p:nvSpPr>
        <p:spPr>
          <a:xfrm>
            <a:off x="8753983" y="6356350"/>
            <a:ext cx="2743200" cy="365125"/>
          </a:xfrm>
        </p:spPr>
        <p:txBody>
          <a:bodyPr/>
          <a:lstStyle>
            <a:lvl1pPr>
              <a:defRPr>
                <a:latin typeface="Arial" panose="020B0604020202020204" pitchFamily="34" charset="0"/>
              </a:defRPr>
            </a:lvl1pPr>
          </a:lstStyle>
          <a:p>
            <a:fld id="{49AE70B2-8BF9-45C0-BB95-33D1B9D3A854}" type="slidenum">
              <a:rPr lang="en-US" smtClean="0"/>
            </a:fld>
            <a:endParaRPr lang="en-US" dirty="0"/>
          </a:p>
        </p:txBody>
      </p:sp>
      <p:sp>
        <p:nvSpPr>
          <p:cNvPr id="2" name="标题占位符 1"/>
          <p:cNvSpPr>
            <a:spLocks noGrp="1"/>
          </p:cNvSpPr>
          <p:nvPr>
            <p:ph type="title"/>
            <p:custDataLst>
              <p:tags r:id="rId8"/>
            </p:custDataLst>
          </p:nvPr>
        </p:nvSpPr>
        <p:spPr>
          <a:xfrm>
            <a:off x="695960" y="360000"/>
            <a:ext cx="10800000" cy="720000"/>
          </a:xfrm>
          <a:prstGeom prst="rect">
            <a:avLst/>
          </a:prstGeom>
          <a:noFill/>
          <a:ln>
            <a:noFill/>
            <a:prstDash val="sysDash"/>
          </a:ln>
        </p:spPr>
        <p:txBody>
          <a:bodyPr vert="horz" wrap="square" lIns="91440" tIns="45720" rIns="91440" bIns="45720" rtlCol="0" anchor="ctr">
            <a:normAutofit/>
          </a:bodyPr>
          <a:lstStyle/>
          <a:p>
            <a:pPr marL="0" marR="0" lvl="0">
              <a:buClrTx/>
              <a:buSzTx/>
              <a:buFontTx/>
            </a:pPr>
            <a:r>
              <a:rPr lang="en-US">
                <a:latin typeface="+mj-lt"/>
              </a:rPr>
              <a:t>Click to add title</a:t>
            </a:r>
            <a:endParaRPr lang="en-US"/>
          </a:p>
        </p:txBody>
      </p:sp>
      <p:sp>
        <p:nvSpPr>
          <p:cNvPr id="3" name="文本占位符 2"/>
          <p:cNvSpPr>
            <a:spLocks noGrp="1"/>
          </p:cNvSpPr>
          <p:nvPr>
            <p:ph type="body" idx="1"/>
            <p:custDataLst>
              <p:tags r:id="rId9"/>
            </p:custDataLst>
          </p:nvPr>
        </p:nvSpPr>
        <p:spPr>
          <a:xfrm>
            <a:off x="695960" y="1301749"/>
            <a:ext cx="10800000" cy="4873625"/>
          </a:xfrm>
          <a:prstGeom prst="rect">
            <a:avLst/>
          </a:prstGeom>
          <a:ln>
            <a:noFill/>
            <a:prstDash val="sysDash"/>
          </a:ln>
        </p:spPr>
        <p:txBody>
          <a:bodyPr vert="horz" lIns="90000" tIns="46800" rIns="90000" bIns="46800" rtlCol="0">
            <a:normAutofit/>
          </a:bodyPr>
          <a:lstStyle/>
          <a:p>
            <a:pPr marR="0" lvl="0">
              <a:buClrTx/>
              <a:buSzTx/>
            </a:pPr>
            <a:r>
              <a:rPr lang="en-US">
                <a:latin typeface="+mn-lt"/>
              </a:rPr>
              <a:t>Click to add text</a:t>
            </a:r>
            <a:endParaRPr lang="en-US"/>
          </a:p>
        </p:txBody>
      </p:sp>
      <p:sp>
        <p:nvSpPr>
          <p:cNvPr id="5" name="KSO_TEMPLATE" hidden="1"/>
          <p:cNvSpPr/>
          <p:nvPr userDrawn="1">
            <p:custDataLst>
              <p:tags r:id="rId10"/>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4400"/>
            <a:endParaRPr lang="zh-CN" altLang="en-US"/>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Lst>
  <p:txStyles>
    <p:titleStyle>
      <a:lvl1pPr algn="l" defTabSz="914400" rtl="0" eaLnBrk="1" fontAlgn="auto" latinLnBrk="0" hangingPunct="1">
        <a:lnSpc>
          <a:spcPct val="100000"/>
        </a:lnSpc>
        <a:spcBef>
          <a:spcPct val="0"/>
        </a:spcBef>
        <a:buNone/>
        <a:defRPr kumimoji="0" lang="en-US" sz="3200" b="1" i="0" u="none" strike="noStrike" kern="1200" cap="none" spc="300" normalizeH="0" baseline="0" smtClean="0">
          <a:ln>
            <a:noFill/>
            <a:prstDash val="sysDot"/>
          </a:ln>
          <a:solidFill>
            <a:schemeClr val="accent1"/>
          </a:solidFill>
          <a:uFillTx/>
          <a:latin typeface="Arial" panose="020B0604020202020204" pitchFamily="34" charset="0"/>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en-US" sz="1800" b="0" i="0" u="none" strike="noStrike" kern="1200" cap="none" spc="150" normalizeH="0" baseline="0" smtClean="0">
          <a:ln>
            <a:noFill/>
            <a:prstDash val="sysDot"/>
          </a:ln>
          <a:solidFill>
            <a:schemeClr val="tx1">
              <a:lumMod val="75000"/>
              <a:lumOff val="25000"/>
            </a:schemeClr>
          </a:solidFill>
          <a:uFillTx/>
          <a:latin typeface="Arial" panose="020B0604020202020204" pitchFamily="34" charset="0"/>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kumimoji="0" lang="en-US" sz="1600" b="0" i="0" u="none" strike="noStrike" kern="1200" cap="none" spc="150" normalizeH="0" baseline="0" smtClean="0">
          <a:solidFill>
            <a:schemeClr val="tx1">
              <a:lumMod val="65000"/>
              <a:lumOff val="35000"/>
            </a:schemeClr>
          </a:solidFill>
          <a:uFillTx/>
          <a:latin typeface="Microsoft YaHei" panose="020B0503020204020204" charset="-122"/>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en-US" sz="1600" b="0" i="0" u="none" strike="noStrike" kern="1200" cap="none" spc="150" normalizeH="0" baseline="0" smtClean="0">
          <a:solidFill>
            <a:schemeClr val="tx1">
              <a:lumMod val="65000"/>
              <a:lumOff val="35000"/>
            </a:schemeClr>
          </a:solidFill>
          <a:uFillTx/>
          <a:latin typeface="Microsoft YaHei" panose="020B0503020204020204" charset="-122"/>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kumimoji="0" lang="en-US" sz="1400" b="0" i="0" u="none" strike="noStrike" kern="1200" cap="none" spc="150" normalizeH="0" baseline="0" smtClean="0">
          <a:solidFill>
            <a:schemeClr val="tx1">
              <a:lumMod val="65000"/>
              <a:lumOff val="35000"/>
            </a:schemeClr>
          </a:solidFill>
          <a:uFillTx/>
          <a:latin typeface="Microsoft YaHei" panose="020B0503020204020204" charset="-122"/>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en-US" sz="1400" b="0" i="0" u="none" strike="noStrike" kern="1200" cap="none" spc="150" normalizeH="0" baseline="0" smtClean="0">
          <a:solidFill>
            <a:schemeClr val="tx1">
              <a:lumMod val="65000"/>
              <a:lumOff val="35000"/>
            </a:schemeClr>
          </a:solidFill>
          <a:uFillTx/>
          <a:latin typeface="Microsoft YaHei" panose="020B0503020204020204"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defRPr>
      </a:lvl1pPr>
      <a:lvl2pPr marL="457200" algn="l" defTabSz="914400" rtl="0" eaLnBrk="1" latinLnBrk="0" hangingPunct="1">
        <a:defRPr sz="1800" kern="1200">
          <a:solidFill>
            <a:schemeClr val="tx1"/>
          </a:solidFill>
          <a:latin typeface="+mn-lt"/>
        </a:defRPr>
      </a:lvl2pPr>
      <a:lvl3pPr marL="914400" algn="l" defTabSz="914400" rtl="0" eaLnBrk="1" latinLnBrk="0" hangingPunct="1">
        <a:defRPr sz="1800" kern="1200">
          <a:solidFill>
            <a:schemeClr val="tx1"/>
          </a:solidFill>
          <a:latin typeface="+mn-lt"/>
        </a:defRPr>
      </a:lvl3pPr>
      <a:lvl4pPr marL="1371600" algn="l" defTabSz="914400" rtl="0" eaLnBrk="1" latinLnBrk="0" hangingPunct="1">
        <a:defRPr sz="1800" kern="1200">
          <a:solidFill>
            <a:schemeClr val="tx1"/>
          </a:solidFill>
          <a:latin typeface="+mn-lt"/>
        </a:defRPr>
      </a:lvl4pPr>
      <a:lvl5pPr marL="1828800" algn="l" defTabSz="914400" rtl="0" eaLnBrk="1" latinLnBrk="0" hangingPunct="1">
        <a:defRPr sz="1800" kern="1200">
          <a:solidFill>
            <a:schemeClr val="tx1"/>
          </a:solidFill>
          <a:latin typeface="+mn-lt"/>
        </a:defRPr>
      </a:lvl5pPr>
      <a:lvl6pPr marL="2286000" algn="l" defTabSz="914400" rtl="0" eaLnBrk="1" latinLnBrk="0" hangingPunct="1">
        <a:defRPr sz="1800" kern="1200">
          <a:solidFill>
            <a:schemeClr val="tx1"/>
          </a:solidFill>
          <a:latin typeface="+mn-lt"/>
        </a:defRPr>
      </a:lvl6pPr>
      <a:lvl7pPr marL="2743200" algn="l" defTabSz="914400" rtl="0" eaLnBrk="1" latinLnBrk="0" hangingPunct="1">
        <a:defRPr sz="1800" kern="1200">
          <a:solidFill>
            <a:schemeClr val="tx1"/>
          </a:solidFill>
          <a:latin typeface="+mn-lt"/>
        </a:defRPr>
      </a:lvl7pPr>
      <a:lvl8pPr marL="3200400" algn="l" defTabSz="914400" rtl="0" eaLnBrk="1" latinLnBrk="0" hangingPunct="1">
        <a:defRPr sz="1800" kern="1200">
          <a:solidFill>
            <a:schemeClr val="tx1"/>
          </a:solidFill>
          <a:latin typeface="+mn-lt"/>
        </a:defRPr>
      </a:lvl8pPr>
      <a:lvl9pPr marL="3657600" algn="l" defTabSz="914400" rtl="0" eaLnBrk="1" latinLnBrk="0" hangingPunct="1">
        <a:defRPr sz="1800" kern="1200">
          <a:solidFill>
            <a:schemeClr val="tx1"/>
          </a:solidFill>
          <a:latin typeface="+mn-lt"/>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12192000" cy="6876415"/>
          </a:xfrm>
          <a:prstGeom prst="rect">
            <a:avLst/>
          </a:prstGeom>
          <a:solidFill>
            <a:srgbClr val="00000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914400"/>
            <a:endParaRPr lang="en-US">
              <a:latin typeface="Arial" panose="020B0604020202020204" pitchFamily="34" charset="0"/>
              <a:sym typeface="Arial" panose="020B0604020202020204" pitchFamily="34" charset="0"/>
            </a:endParaRPr>
          </a:p>
        </p:txBody>
      </p:sp>
      <p:sp>
        <p:nvSpPr>
          <p:cNvPr id="2" name="标题占位符 1"/>
          <p:cNvSpPr>
            <a:spLocks noGrp="1"/>
          </p:cNvSpPr>
          <p:nvPr>
            <p:ph type="title"/>
            <p:custDataLst>
              <p:tags r:id="rId3"/>
            </p:custDataLst>
          </p:nvPr>
        </p:nvSpPr>
        <p:spPr>
          <a:xfrm>
            <a:off x="695960" y="360000"/>
            <a:ext cx="10800000" cy="720000"/>
          </a:xfrm>
          <a:prstGeom prst="rect">
            <a:avLst/>
          </a:prstGeom>
        </p:spPr>
        <p:txBody>
          <a:bodyPr vert="horz" lIns="0" tIns="0" rIns="0" bIns="0" rtlCol="0" anchor="ctr">
            <a:normAutofit/>
          </a:bodyPr>
          <a:lstStyle/>
          <a:p>
            <a:r>
              <a:rPr lang="en-US" dirty="0">
                <a:latin typeface="+mj-lt"/>
              </a:rPr>
              <a:t>Click to add title</a:t>
            </a:r>
            <a:endParaRPr lang="en-US" dirty="0"/>
          </a:p>
        </p:txBody>
      </p:sp>
      <p:sp>
        <p:nvSpPr>
          <p:cNvPr id="3" name="文本占位符 2"/>
          <p:cNvSpPr>
            <a:spLocks noGrp="1"/>
          </p:cNvSpPr>
          <p:nvPr>
            <p:ph type="body" idx="1"/>
            <p:custDataLst>
              <p:tags r:id="rId4"/>
            </p:custDataLst>
          </p:nvPr>
        </p:nvSpPr>
        <p:spPr>
          <a:xfrm>
            <a:off x="695960" y="1301749"/>
            <a:ext cx="10800000" cy="4873625"/>
          </a:xfrm>
          <a:prstGeom prst="rect">
            <a:avLst/>
          </a:prstGeom>
        </p:spPr>
        <p:txBody>
          <a:bodyPr vert="horz" lIns="0" tIns="0" rIns="0" bIns="0" rtlCol="0">
            <a:normAutofit/>
          </a:bodyPr>
          <a:lstStyle/>
          <a:p>
            <a:pPr lvl="0"/>
            <a:r>
              <a:rPr lang="en-US" dirty="0">
                <a:latin typeface="+mn-lt"/>
              </a:rPr>
              <a:t>Click to add text</a:t>
            </a:r>
            <a:endParaRPr lang="en-US" dirty="0"/>
          </a:p>
        </p:txBody>
      </p:sp>
      <p:sp>
        <p:nvSpPr>
          <p:cNvPr id="4" name="日期占位符 3"/>
          <p:cNvSpPr>
            <a:spLocks noGrp="1"/>
          </p:cNvSpPr>
          <p:nvPr>
            <p:ph type="dt" sz="half" idx="2"/>
            <p:custDataLst>
              <p:tags r:id="rId5"/>
            </p:custDataLst>
          </p:nvPr>
        </p:nvSpPr>
        <p:spPr>
          <a:xfrm>
            <a:off x="69596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sym typeface="Arial" panose="020B0604020202020204" pitchFamily="34" charset="0"/>
              </a:defRPr>
            </a:lvl1pPr>
          </a:lstStyle>
          <a:p>
            <a:r>
              <a:rPr lang="en-US"/>
              <a:t>Date Area</a:t>
            </a:r>
            <a:endParaRPr lang="en-US"/>
          </a:p>
        </p:txBody>
      </p:sp>
      <p:sp>
        <p:nvSpPr>
          <p:cNvPr id="5" name="页脚占位符 4"/>
          <p:cNvSpPr>
            <a:spLocks noGrp="1"/>
          </p:cNvSpPr>
          <p:nvPr>
            <p:ph type="ftr" sz="quarter" idx="3"/>
            <p:custDataLst>
              <p:tags r:id="rId6"/>
            </p:custDataLst>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sym typeface="Arial" panose="020B0604020202020204" pitchFamily="34" charset="0"/>
              </a:defRPr>
            </a:lvl1pPr>
          </a:lstStyle>
          <a:p>
            <a:endParaRPr lang="en-US"/>
          </a:p>
        </p:txBody>
      </p:sp>
      <p:sp>
        <p:nvSpPr>
          <p:cNvPr id="6" name="灯片编号占位符 5"/>
          <p:cNvSpPr>
            <a:spLocks noGrp="1"/>
          </p:cNvSpPr>
          <p:nvPr>
            <p:ph type="sldNum" sz="quarter" idx="4"/>
            <p:custDataLst>
              <p:tags r:id="rId7"/>
            </p:custDataLst>
          </p:nvPr>
        </p:nvSpPr>
        <p:spPr>
          <a:xfrm>
            <a:off x="8753983"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
        <p:nvSpPr>
          <p:cNvPr id="9" name="KSO_TEMPLATE" hidden="1"/>
          <p:cNvSpPr/>
          <p:nvPr userDrawn="1">
            <p:custDataLst>
              <p:tags r:id="rId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4400"/>
            <a:endParaRPr lang="zh-CN" altLang="en-US"/>
          </a:p>
        </p:txBody>
      </p:sp>
    </p:spTree>
  </p:cSld>
  <p:clrMap bg1="dk1" tx1="lt1" bg2="dk2" tx2="lt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100000"/>
        </a:lnSpc>
        <a:spcBef>
          <a:spcPct val="0"/>
        </a:spcBef>
        <a:buNone/>
        <a:defRPr sz="3200" b="1" kern="1200">
          <a:solidFill>
            <a:srgbClr val="FFFFFF"/>
          </a:solidFill>
          <a:latin typeface="Arial" panose="020B0604020202020204" pitchFamily="34" charset="0"/>
          <a:sym typeface="Arial" panose="020B0604020202020204" pitchFamily="34" charset="0"/>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1400" kern="1200">
          <a:solidFill>
            <a:srgbClr val="FFFFFF"/>
          </a:solidFill>
          <a:latin typeface="Arial" panose="020B0604020202020204" pitchFamily="34" charset="0"/>
          <a:sym typeface="Arial" panose="020B0604020202020204" pitchFamily="34" charset="0"/>
        </a:defRPr>
      </a:lvl1pPr>
      <a:lvl2pPr marL="538480" indent="-206375" algn="l" defTabSz="914400" rtl="0" eaLnBrk="1" latinLnBrk="0" hangingPunct="1">
        <a:lnSpc>
          <a:spcPct val="130000"/>
        </a:lnSpc>
        <a:spcBef>
          <a:spcPts val="0"/>
        </a:spcBef>
        <a:buFont typeface="Arial" panose="020B0604020202020204" pitchFamily="34" charset="0"/>
        <a:buChar char="•"/>
        <a:defRPr sz="1200" kern="1200">
          <a:solidFill>
            <a:srgbClr val="FFFFFF"/>
          </a:solidFill>
          <a:latin typeface="+mn-lt"/>
        </a:defRPr>
      </a:lvl2pPr>
      <a:lvl3pPr marL="798830" indent="-161925" algn="l" defTabSz="914400" rtl="0" eaLnBrk="1" latinLnBrk="0" hangingPunct="1">
        <a:lnSpc>
          <a:spcPct val="130000"/>
        </a:lnSpc>
        <a:spcBef>
          <a:spcPts val="0"/>
        </a:spcBef>
        <a:buFont typeface="Arial" panose="020B0604020202020204" pitchFamily="34" charset="0"/>
        <a:buChar char="•"/>
        <a:defRPr sz="1000" kern="1200">
          <a:solidFill>
            <a:srgbClr val="FFFFFF"/>
          </a:solidFill>
          <a:latin typeface="+mn-lt"/>
        </a:defRPr>
      </a:lvl3pPr>
      <a:lvl4pPr marL="1030605" indent="-149225" algn="l" defTabSz="914400" rtl="0" eaLnBrk="1" latinLnBrk="0" hangingPunct="1">
        <a:lnSpc>
          <a:spcPct val="130000"/>
        </a:lnSpc>
        <a:spcBef>
          <a:spcPts val="0"/>
        </a:spcBef>
        <a:buFont typeface="Arial" panose="020B0604020202020204" pitchFamily="34" charset="0"/>
        <a:buChar char="•"/>
        <a:defRPr sz="900" kern="1200">
          <a:solidFill>
            <a:srgbClr val="FFFFFF"/>
          </a:solidFill>
          <a:latin typeface="+mn-lt"/>
        </a:defRPr>
      </a:lvl4pPr>
      <a:lvl5pPr marL="1235075" indent="-127000" algn="l" defTabSz="914400" rtl="0" eaLnBrk="1" latinLnBrk="0" hangingPunct="1">
        <a:lnSpc>
          <a:spcPct val="130000"/>
        </a:lnSpc>
        <a:spcBef>
          <a:spcPts val="0"/>
        </a:spcBef>
        <a:buFont typeface="Arial" panose="020B0604020202020204" pitchFamily="34" charset="0"/>
        <a:buChar char="•"/>
        <a:defRPr sz="1000" kern="1200">
          <a:solidFill>
            <a:srgbClr val="FFFFFF"/>
          </a:solidFill>
          <a:latin typeface="+mn-l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defRPr>
      </a:lvl1pPr>
      <a:lvl2pPr marL="457200" algn="l" defTabSz="914400" rtl="0" eaLnBrk="1" latinLnBrk="0" hangingPunct="1">
        <a:defRPr sz="1800" kern="1200">
          <a:solidFill>
            <a:schemeClr val="tx1"/>
          </a:solidFill>
          <a:latin typeface="+mn-lt"/>
        </a:defRPr>
      </a:lvl2pPr>
      <a:lvl3pPr marL="914400" algn="l" defTabSz="914400" rtl="0" eaLnBrk="1" latinLnBrk="0" hangingPunct="1">
        <a:defRPr sz="1800" kern="1200">
          <a:solidFill>
            <a:schemeClr val="tx1"/>
          </a:solidFill>
          <a:latin typeface="+mn-lt"/>
        </a:defRPr>
      </a:lvl3pPr>
      <a:lvl4pPr marL="1371600" algn="l" defTabSz="914400" rtl="0" eaLnBrk="1" latinLnBrk="0" hangingPunct="1">
        <a:defRPr sz="1800" kern="1200">
          <a:solidFill>
            <a:schemeClr val="tx1"/>
          </a:solidFill>
          <a:latin typeface="+mn-lt"/>
        </a:defRPr>
      </a:lvl4pPr>
      <a:lvl5pPr marL="1828800" algn="l" defTabSz="914400" rtl="0" eaLnBrk="1" latinLnBrk="0" hangingPunct="1">
        <a:defRPr sz="1800" kern="1200">
          <a:solidFill>
            <a:schemeClr val="tx1"/>
          </a:solidFill>
          <a:latin typeface="+mn-lt"/>
        </a:defRPr>
      </a:lvl5pPr>
      <a:lvl6pPr marL="2286000" algn="l" defTabSz="914400" rtl="0" eaLnBrk="1" latinLnBrk="0" hangingPunct="1">
        <a:defRPr sz="1800" kern="1200">
          <a:solidFill>
            <a:schemeClr val="tx1"/>
          </a:solidFill>
          <a:latin typeface="+mn-lt"/>
        </a:defRPr>
      </a:lvl6pPr>
      <a:lvl7pPr marL="2743200" algn="l" defTabSz="914400" rtl="0" eaLnBrk="1" latinLnBrk="0" hangingPunct="1">
        <a:defRPr sz="1800" kern="1200">
          <a:solidFill>
            <a:schemeClr val="tx1"/>
          </a:solidFill>
          <a:latin typeface="+mn-lt"/>
        </a:defRPr>
      </a:lvl7pPr>
      <a:lvl8pPr marL="3200400" algn="l" defTabSz="914400" rtl="0" eaLnBrk="1" latinLnBrk="0" hangingPunct="1">
        <a:defRPr sz="1800" kern="1200">
          <a:solidFill>
            <a:schemeClr val="tx1"/>
          </a:solidFill>
          <a:latin typeface="+mn-lt"/>
        </a:defRPr>
      </a:lvl8pPr>
      <a:lvl9pPr marL="3657600" algn="l" defTabSz="914400" rtl="0" eaLnBrk="1" latinLnBrk="0" hangingPunct="1">
        <a:defRPr sz="1800" kern="1200">
          <a:solidFill>
            <a:schemeClr val="tx1"/>
          </a:solidFill>
          <a:latin typeface="+mn-lt"/>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矩形 7"/>
          <p:cNvSpPr/>
          <p:nvPr userDrawn="1">
            <p:custDataLst>
              <p:tags r:id="rId3"/>
            </p:custDataLst>
          </p:nvPr>
        </p:nvSpPr>
        <p:spPr>
          <a:xfrm>
            <a:off x="0" y="0"/>
            <a:ext cx="12192000" cy="6876415"/>
          </a:xfrm>
          <a:prstGeom prst="rect">
            <a:avLst/>
          </a:prstGeom>
          <a:solidFill>
            <a:srgbClr val="00000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914400"/>
            <a:endParaRPr lang="en-US">
              <a:latin typeface="Arial" panose="020B0604020202020204" pitchFamily="34" charset="0"/>
              <a:sym typeface="Arial" panose="020B0604020202020204" pitchFamily="34" charset="0"/>
            </a:endParaRPr>
          </a:p>
        </p:txBody>
      </p:sp>
      <p:sp>
        <p:nvSpPr>
          <p:cNvPr id="2" name="标题占位符 1"/>
          <p:cNvSpPr>
            <a:spLocks noGrp="1"/>
          </p:cNvSpPr>
          <p:nvPr>
            <p:ph type="title"/>
            <p:custDataLst>
              <p:tags r:id="rId4"/>
            </p:custDataLst>
          </p:nvPr>
        </p:nvSpPr>
        <p:spPr>
          <a:xfrm>
            <a:off x="695960" y="360000"/>
            <a:ext cx="10800000" cy="720000"/>
          </a:xfrm>
          <a:prstGeom prst="rect">
            <a:avLst/>
          </a:prstGeom>
        </p:spPr>
        <p:txBody>
          <a:bodyPr vert="horz" lIns="0" tIns="0" rIns="0" bIns="0" rtlCol="0" anchor="ctr">
            <a:normAutofit/>
          </a:bodyPr>
          <a:lstStyle/>
          <a:p>
            <a:r>
              <a:rPr lang="en-US" dirty="0">
                <a:latin typeface="+mj-lt"/>
              </a:rPr>
              <a:t>Click to add title</a:t>
            </a:r>
            <a:endParaRPr lang="en-US" dirty="0"/>
          </a:p>
        </p:txBody>
      </p:sp>
      <p:sp>
        <p:nvSpPr>
          <p:cNvPr id="3" name="文本占位符 2"/>
          <p:cNvSpPr>
            <a:spLocks noGrp="1"/>
          </p:cNvSpPr>
          <p:nvPr>
            <p:ph type="body" idx="1"/>
            <p:custDataLst>
              <p:tags r:id="rId5"/>
            </p:custDataLst>
          </p:nvPr>
        </p:nvSpPr>
        <p:spPr>
          <a:xfrm>
            <a:off x="695960" y="1301749"/>
            <a:ext cx="10800000" cy="4873625"/>
          </a:xfrm>
          <a:prstGeom prst="rect">
            <a:avLst/>
          </a:prstGeom>
        </p:spPr>
        <p:txBody>
          <a:bodyPr vert="horz" lIns="0" tIns="0" rIns="0" bIns="0" rtlCol="0">
            <a:normAutofit/>
          </a:bodyPr>
          <a:lstStyle/>
          <a:p>
            <a:pPr lvl="0"/>
            <a:r>
              <a:rPr lang="en-US" dirty="0">
                <a:latin typeface="+mn-lt"/>
              </a:rPr>
              <a:t>Click to add text</a:t>
            </a:r>
            <a:endParaRPr lang="en-US" dirty="0"/>
          </a:p>
        </p:txBody>
      </p:sp>
      <p:sp>
        <p:nvSpPr>
          <p:cNvPr id="4" name="日期占位符 3"/>
          <p:cNvSpPr>
            <a:spLocks noGrp="1"/>
          </p:cNvSpPr>
          <p:nvPr>
            <p:ph type="dt" sz="half" idx="2"/>
            <p:custDataLst>
              <p:tags r:id="rId6"/>
            </p:custDataLst>
          </p:nvPr>
        </p:nvSpPr>
        <p:spPr>
          <a:xfrm>
            <a:off x="69596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sym typeface="Arial" panose="020B0604020202020204" pitchFamily="34" charset="0"/>
              </a:defRPr>
            </a:lvl1pPr>
          </a:lstStyle>
          <a:p>
            <a:r>
              <a:rPr lang="en-US"/>
              <a:t>Date Area</a:t>
            </a:r>
            <a:endParaRPr lang="en-US"/>
          </a:p>
        </p:txBody>
      </p:sp>
      <p:sp>
        <p:nvSpPr>
          <p:cNvPr id="5" name="页脚占位符 4"/>
          <p:cNvSpPr>
            <a:spLocks noGrp="1"/>
          </p:cNvSpPr>
          <p:nvPr>
            <p:ph type="ftr" sz="quarter" idx="3"/>
            <p:custDataLst>
              <p:tags r:id="rId7"/>
            </p:custDataLst>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sym typeface="Arial" panose="020B0604020202020204" pitchFamily="34" charset="0"/>
              </a:defRPr>
            </a:lvl1pPr>
          </a:lstStyle>
          <a:p>
            <a:endParaRPr lang="en-US"/>
          </a:p>
        </p:txBody>
      </p:sp>
      <p:sp>
        <p:nvSpPr>
          <p:cNvPr id="6" name="灯片编号占位符 5"/>
          <p:cNvSpPr>
            <a:spLocks noGrp="1"/>
          </p:cNvSpPr>
          <p:nvPr>
            <p:ph type="sldNum" sz="quarter" idx="4"/>
            <p:custDataLst>
              <p:tags r:id="rId8"/>
            </p:custDataLst>
          </p:nvPr>
        </p:nvSpPr>
        <p:spPr>
          <a:xfrm>
            <a:off x="8753983"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
        <p:nvSpPr>
          <p:cNvPr id="9" name="KSO_TEMPLATE" hidden="1"/>
          <p:cNvSpPr/>
          <p:nvPr userDrawn="1">
            <p:custDataLst>
              <p:tags r:id="rId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4400"/>
            <a:endParaRPr lang="zh-CN" altLang="en-US"/>
          </a:p>
        </p:txBody>
      </p:sp>
    </p:spTree>
  </p:cSld>
  <p:clrMap bg1="dk1" tx1="lt1" bg2="dk2" tx2="lt2" accent1="accent1" accent2="accent2" accent3="accent3" accent4="accent4" accent5="accent5" accent6="accent6" hlink="hlink" folHlink="folHlink"/>
  <p:sldLayoutIdLst>
    <p:sldLayoutId id="2147483677" r:id="rId1"/>
    <p:sldLayoutId id="2147483678" r:id="rId2"/>
  </p:sldLayoutIdLst>
  <p:txStyles>
    <p:titleStyle>
      <a:lvl1pPr algn="l" defTabSz="914400" rtl="0" eaLnBrk="1" latinLnBrk="0" hangingPunct="1">
        <a:lnSpc>
          <a:spcPct val="100000"/>
        </a:lnSpc>
        <a:spcBef>
          <a:spcPct val="0"/>
        </a:spcBef>
        <a:buNone/>
        <a:defRPr sz="3200" b="1" kern="1200">
          <a:solidFill>
            <a:srgbClr val="FFFFFF"/>
          </a:solidFill>
          <a:latin typeface="Arial" panose="020B0604020202020204" pitchFamily="34" charset="0"/>
          <a:sym typeface="Arial" panose="020B0604020202020204" pitchFamily="34" charset="0"/>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1400" kern="1200">
          <a:solidFill>
            <a:srgbClr val="FFFFFF"/>
          </a:solidFill>
          <a:latin typeface="Arial" panose="020B0604020202020204" pitchFamily="34" charset="0"/>
          <a:sym typeface="Arial" panose="020B0604020202020204" pitchFamily="34" charset="0"/>
        </a:defRPr>
      </a:lvl1pPr>
      <a:lvl2pPr marL="538480" indent="-206375" algn="l" defTabSz="914400" rtl="0" eaLnBrk="1" latinLnBrk="0" hangingPunct="1">
        <a:lnSpc>
          <a:spcPct val="130000"/>
        </a:lnSpc>
        <a:spcBef>
          <a:spcPts val="0"/>
        </a:spcBef>
        <a:buFont typeface="Arial" panose="020B0604020202020204" pitchFamily="34" charset="0"/>
        <a:buChar char="•"/>
        <a:defRPr sz="1200" kern="1200">
          <a:solidFill>
            <a:srgbClr val="FFFFFF"/>
          </a:solidFill>
          <a:latin typeface="+mn-lt"/>
        </a:defRPr>
      </a:lvl2pPr>
      <a:lvl3pPr marL="798830" indent="-161925" algn="l" defTabSz="914400" rtl="0" eaLnBrk="1" latinLnBrk="0" hangingPunct="1">
        <a:lnSpc>
          <a:spcPct val="130000"/>
        </a:lnSpc>
        <a:spcBef>
          <a:spcPts val="0"/>
        </a:spcBef>
        <a:buFont typeface="Arial" panose="020B0604020202020204" pitchFamily="34" charset="0"/>
        <a:buChar char="•"/>
        <a:defRPr sz="1000" kern="1200">
          <a:solidFill>
            <a:srgbClr val="FFFFFF"/>
          </a:solidFill>
          <a:latin typeface="+mn-lt"/>
        </a:defRPr>
      </a:lvl3pPr>
      <a:lvl4pPr marL="1030605" indent="-149225" algn="l" defTabSz="914400" rtl="0" eaLnBrk="1" latinLnBrk="0" hangingPunct="1">
        <a:lnSpc>
          <a:spcPct val="130000"/>
        </a:lnSpc>
        <a:spcBef>
          <a:spcPts val="0"/>
        </a:spcBef>
        <a:buFont typeface="Arial" panose="020B0604020202020204" pitchFamily="34" charset="0"/>
        <a:buChar char="•"/>
        <a:defRPr sz="900" kern="1200">
          <a:solidFill>
            <a:srgbClr val="FFFFFF"/>
          </a:solidFill>
          <a:latin typeface="+mn-lt"/>
        </a:defRPr>
      </a:lvl4pPr>
      <a:lvl5pPr marL="1235075" indent="-127000" algn="l" defTabSz="914400" rtl="0" eaLnBrk="1" latinLnBrk="0" hangingPunct="1">
        <a:lnSpc>
          <a:spcPct val="130000"/>
        </a:lnSpc>
        <a:spcBef>
          <a:spcPts val="0"/>
        </a:spcBef>
        <a:buFont typeface="Arial" panose="020B0604020202020204" pitchFamily="34" charset="0"/>
        <a:buChar char="•"/>
        <a:defRPr sz="1000" kern="1200">
          <a:solidFill>
            <a:srgbClr val="FFFFFF"/>
          </a:solidFill>
          <a:latin typeface="+mn-l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defRPr>
      </a:lvl1pPr>
      <a:lvl2pPr marL="457200" algn="l" defTabSz="914400" rtl="0" eaLnBrk="1" latinLnBrk="0" hangingPunct="1">
        <a:defRPr sz="1800" kern="1200">
          <a:solidFill>
            <a:schemeClr val="tx1"/>
          </a:solidFill>
          <a:latin typeface="+mn-lt"/>
        </a:defRPr>
      </a:lvl2pPr>
      <a:lvl3pPr marL="914400" algn="l" defTabSz="914400" rtl="0" eaLnBrk="1" latinLnBrk="0" hangingPunct="1">
        <a:defRPr sz="1800" kern="1200">
          <a:solidFill>
            <a:schemeClr val="tx1"/>
          </a:solidFill>
          <a:latin typeface="+mn-lt"/>
        </a:defRPr>
      </a:lvl3pPr>
      <a:lvl4pPr marL="1371600" algn="l" defTabSz="914400" rtl="0" eaLnBrk="1" latinLnBrk="0" hangingPunct="1">
        <a:defRPr sz="1800" kern="1200">
          <a:solidFill>
            <a:schemeClr val="tx1"/>
          </a:solidFill>
          <a:latin typeface="+mn-lt"/>
        </a:defRPr>
      </a:lvl4pPr>
      <a:lvl5pPr marL="1828800" algn="l" defTabSz="914400" rtl="0" eaLnBrk="1" latinLnBrk="0" hangingPunct="1">
        <a:defRPr sz="1800" kern="1200">
          <a:solidFill>
            <a:schemeClr val="tx1"/>
          </a:solidFill>
          <a:latin typeface="+mn-lt"/>
        </a:defRPr>
      </a:lvl5pPr>
      <a:lvl6pPr marL="2286000" algn="l" defTabSz="914400" rtl="0" eaLnBrk="1" latinLnBrk="0" hangingPunct="1">
        <a:defRPr sz="1800" kern="1200">
          <a:solidFill>
            <a:schemeClr val="tx1"/>
          </a:solidFill>
          <a:latin typeface="+mn-lt"/>
        </a:defRPr>
      </a:lvl6pPr>
      <a:lvl7pPr marL="2743200" algn="l" defTabSz="914400" rtl="0" eaLnBrk="1" latinLnBrk="0" hangingPunct="1">
        <a:defRPr sz="1800" kern="1200">
          <a:solidFill>
            <a:schemeClr val="tx1"/>
          </a:solidFill>
          <a:latin typeface="+mn-lt"/>
        </a:defRPr>
      </a:lvl7pPr>
      <a:lvl8pPr marL="3200400" algn="l" defTabSz="914400" rtl="0" eaLnBrk="1" latinLnBrk="0" hangingPunct="1">
        <a:defRPr sz="1800" kern="1200">
          <a:solidFill>
            <a:schemeClr val="tx1"/>
          </a:solidFill>
          <a:latin typeface="+mn-lt"/>
        </a:defRPr>
      </a:lvl8pPr>
      <a:lvl9pPr marL="3657600" algn="l" defTabSz="914400" rtl="0" eaLnBrk="1" latinLnBrk="0" hangingPunct="1">
        <a:defRPr sz="1800" kern="1200">
          <a:solidFill>
            <a:schemeClr val="tx1"/>
          </a:solidFill>
          <a:latin typeface="+mn-lt"/>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3" name="矩形 2"/>
          <p:cNvSpPr/>
          <p:nvPr userDrawn="1">
            <p:custDataLst>
              <p:tags r:id="rId2"/>
            </p:custDataLst>
          </p:nvPr>
        </p:nvSpPr>
        <p:spPr>
          <a:xfrm>
            <a:off x="0" y="0"/>
            <a:ext cx="12192000" cy="6858000"/>
          </a:xfrm>
          <a:prstGeom prst="rect">
            <a:avLst/>
          </a:prstGeom>
          <a:gradFill flip="none" rotWithShape="1">
            <a:gsLst>
              <a:gs pos="50000">
                <a:schemeClr val="bg2">
                  <a:lumMod val="50000"/>
                  <a:alpha val="85000"/>
                </a:schemeClr>
              </a:gs>
              <a:gs pos="0">
                <a:schemeClr val="bg2">
                  <a:lumMod val="50000"/>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a:latin typeface="Arial" panose="020B0604020202020204" pitchFamily="34" charset="0"/>
            </a:endParaRPr>
          </a:p>
        </p:txBody>
      </p:sp>
      <p:sp>
        <p:nvSpPr>
          <p:cNvPr id="8" name="圆角矩形 7"/>
          <p:cNvSpPr/>
          <p:nvPr>
            <p:custDataLst>
              <p:tags r:id="rId3"/>
            </p:custDataLst>
          </p:nvPr>
        </p:nvSpPr>
        <p:spPr>
          <a:xfrm>
            <a:off x="0" y="102870"/>
            <a:ext cx="12192000" cy="6652260"/>
          </a:xfrm>
          <a:prstGeom prst="roundRect">
            <a:avLst>
              <a:gd name="adj" fmla="val 365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defTabSz="914400">
              <a:buClrTx/>
              <a:buSzTx/>
              <a:buFontTx/>
            </a:pPr>
            <a:endParaRPr lang="en-US">
              <a:latin typeface="Arial" panose="020B0604020202020204" pitchFamily="34" charset="0"/>
              <a:sym typeface="Arial" panose="020B0604020202020204" pitchFamily="34" charset="0"/>
            </a:endParaRPr>
          </a:p>
        </p:txBody>
      </p:sp>
      <p:sp>
        <p:nvSpPr>
          <p:cNvPr id="10" name="日期占位符 9"/>
          <p:cNvSpPr>
            <a:spLocks noGrp="1"/>
          </p:cNvSpPr>
          <p:nvPr>
            <p:ph type="dt" sz="half" idx="10"/>
            <p:custDataLst>
              <p:tags r:id="rId4"/>
            </p:custDataLst>
          </p:nvPr>
        </p:nvSpPr>
        <p:spPr>
          <a:xfrm>
            <a:off x="695960" y="6356350"/>
            <a:ext cx="2743200" cy="365125"/>
          </a:xfrm>
        </p:spPr>
        <p:txBody>
          <a:bodyPr/>
          <a:lstStyle>
            <a:lvl1pPr>
              <a:defRPr>
                <a:latin typeface="Arial" panose="020B0604020202020204" pitchFamily="34" charset="0"/>
              </a:defRPr>
            </a:lvl1pPr>
          </a:lstStyle>
          <a:p>
            <a:r>
              <a:rPr lang="en-US"/>
              <a:t>Date Area</a:t>
            </a:r>
            <a:endParaRPr lang="en-US"/>
          </a:p>
        </p:txBody>
      </p:sp>
      <p:sp>
        <p:nvSpPr>
          <p:cNvPr id="11" name="页脚占位符 10"/>
          <p:cNvSpPr>
            <a:spLocks noGrp="1"/>
          </p:cNvSpPr>
          <p:nvPr>
            <p:ph type="ftr" sz="quarter" idx="11"/>
            <p:custDataLst>
              <p:tags r:id="rId5"/>
            </p:custDataLst>
          </p:nvPr>
        </p:nvSpPr>
        <p:spPr>
          <a:xfrm>
            <a:off x="4038600" y="6356350"/>
            <a:ext cx="4114800" cy="365125"/>
          </a:xfrm>
        </p:spPr>
        <p:txBody>
          <a:bodyPr/>
          <a:lstStyle>
            <a:lvl1pPr>
              <a:defRPr>
                <a:latin typeface="Arial" panose="020B0604020202020204" pitchFamily="34" charset="0"/>
              </a:defRPr>
            </a:lvl1pPr>
          </a:lstStyle>
          <a:p>
            <a:endParaRPr lang="en-US"/>
          </a:p>
        </p:txBody>
      </p:sp>
      <p:sp>
        <p:nvSpPr>
          <p:cNvPr id="12" name="灯片编号占位符 11"/>
          <p:cNvSpPr>
            <a:spLocks noGrp="1"/>
          </p:cNvSpPr>
          <p:nvPr>
            <p:ph type="sldNum" sz="quarter" idx="12"/>
            <p:custDataLst>
              <p:tags r:id="rId6"/>
            </p:custDataLst>
          </p:nvPr>
        </p:nvSpPr>
        <p:spPr>
          <a:xfrm>
            <a:off x="8753983" y="6356350"/>
            <a:ext cx="2743200" cy="365125"/>
          </a:xfrm>
        </p:spPr>
        <p:txBody>
          <a:bodyPr/>
          <a:lstStyle>
            <a:lvl1pPr>
              <a:defRPr>
                <a:latin typeface="Arial" panose="020B0604020202020204" pitchFamily="34" charset="0"/>
              </a:defRPr>
            </a:lvl1pPr>
          </a:lstStyle>
          <a:p>
            <a:fld id="{565CE74E-AB26-4998-AD42-012C4C1AD076}" type="slidenum">
              <a:rPr lang="en-US" smtClean="0"/>
            </a:fld>
            <a:endParaRPr lang="en-US"/>
          </a:p>
        </p:txBody>
      </p:sp>
      <p:sp>
        <p:nvSpPr>
          <p:cNvPr id="2" name="文本占位符 1"/>
          <p:cNvSpPr>
            <a:spLocks noGrp="1"/>
          </p:cNvSpPr>
          <p:nvPr>
            <p:ph type="body" idx="21"/>
            <p:custDataLst>
              <p:tags r:id="rId7"/>
            </p:custDataLst>
          </p:nvPr>
        </p:nvSpPr>
        <p:spPr>
          <a:xfrm>
            <a:off x="695960" y="1301749"/>
            <a:ext cx="10800000" cy="4873625"/>
          </a:xfrm>
          <a:prstGeom prst="rect">
            <a:avLst/>
          </a:prstGeom>
          <a:ln>
            <a:noFill/>
            <a:prstDash val="sysDash"/>
          </a:ln>
        </p:spPr>
        <p:txBody>
          <a:bodyPr vert="horz" lIns="90000" tIns="46800" rIns="90000" bIns="46800" rtlCol="0" anchor="t" anchorCtr="0">
            <a:normAutofit/>
          </a:bodyPr>
          <a:lstStyle/>
          <a:p>
            <a:pPr marR="0" lvl="0" fontAlgn="auto">
              <a:lnSpc>
                <a:spcPct val="130000"/>
              </a:lnSpc>
              <a:spcBef>
                <a:spcPts val="1200"/>
              </a:spcBef>
              <a:spcAft>
                <a:spcPts val="0"/>
              </a:spcAft>
              <a:buClr>
                <a:schemeClr val="accent1"/>
              </a:buClr>
              <a:buSzTx/>
              <a:buChar char="●"/>
            </a:pPr>
            <a:r>
              <a:rPr lang="en-US" dirty="0">
                <a:latin typeface="+mn-lt"/>
              </a:rPr>
              <a:t>Click to add text</a:t>
            </a:r>
            <a:endParaRPr lang="en-US" dirty="0"/>
          </a:p>
        </p:txBody>
      </p:sp>
      <p:sp>
        <p:nvSpPr>
          <p:cNvPr id="4" name="标题占位符 3"/>
          <p:cNvSpPr>
            <a:spLocks noGrp="1"/>
          </p:cNvSpPr>
          <p:nvPr>
            <p:ph type="title"/>
            <p:custDataLst>
              <p:tags r:id="rId8"/>
            </p:custDataLst>
          </p:nvPr>
        </p:nvSpPr>
        <p:spPr>
          <a:xfrm>
            <a:off x="695960" y="136525"/>
            <a:ext cx="10800000" cy="943475"/>
          </a:xfrm>
          <a:prstGeom prst="rect">
            <a:avLst/>
          </a:prstGeom>
          <a:noFill/>
          <a:ln>
            <a:noFill/>
            <a:prstDash val="sysDash"/>
          </a:ln>
        </p:spPr>
        <p:txBody>
          <a:bodyPr vert="horz" wrap="square" lIns="91440" tIns="45720" rIns="91440" bIns="45720" rtlCol="0" anchor="b" anchorCtr="0">
            <a:noAutofit/>
          </a:bodyPr>
          <a:lstStyle/>
          <a:p>
            <a:pPr marL="0" marR="0" lvl="0" algn="ctr" fontAlgn="auto">
              <a:lnSpc>
                <a:spcPct val="100000"/>
              </a:lnSpc>
              <a:buClrTx/>
              <a:buSzTx/>
              <a:buFontTx/>
            </a:pPr>
            <a:r>
              <a:rPr lang="en-US" dirty="0">
                <a:latin typeface="+mj-lt"/>
              </a:rPr>
              <a:t>CONTENTS</a:t>
            </a:r>
            <a:endParaRPr lang="en-US" dirty="0"/>
          </a:p>
        </p:txBody>
      </p:sp>
      <p:sp>
        <p:nvSpPr>
          <p:cNvPr id="6" name="KSO_TEMPLATE" hidden="1"/>
          <p:cNvSpPr/>
          <p:nvPr userDrawn="1">
            <p:custDataLst>
              <p:tags r:id="rId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4400"/>
            <a:endParaRPr lang="zh-CN" altLang="en-US"/>
          </a:p>
        </p:txBody>
      </p:sp>
    </p:spTree>
  </p:cSld>
  <p:clrMap bg1="lt1" tx1="dk1" bg2="lt2" tx2="dk2" accent1="accent1" accent2="accent2" accent3="accent3" accent4="accent4" accent5="accent5" accent6="accent6" hlink="hlink" folHlink="folHlink"/>
  <p:sldLayoutIdLst>
    <p:sldLayoutId id="2147483680" r:id="rId1"/>
  </p:sldLayoutIdLst>
  <p:txStyles>
    <p:titleStyle>
      <a:lvl1pPr algn="l" defTabSz="914400" rtl="0" eaLnBrk="1" latinLnBrk="0" hangingPunct="1">
        <a:lnSpc>
          <a:spcPct val="90000"/>
        </a:lnSpc>
        <a:spcBef>
          <a:spcPct val="0"/>
        </a:spcBef>
        <a:buNone/>
        <a:defRPr kumimoji="0" lang="en-US" sz="5400" b="0" i="0" u="none" strike="noStrike" kern="1200" cap="none" spc="0" normalizeH="0" baseline="0" smtClean="0">
          <a:ln>
            <a:noFill/>
            <a:prstDash val="sysDot"/>
          </a:ln>
          <a:solidFill>
            <a:schemeClr val="accent1"/>
          </a:solidFill>
          <a:latin typeface="Arial" panose="020B0604020202020204" pitchFamily="34" charset="0"/>
          <a:sym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0" lang="en-US" sz="1800" b="0" i="0" u="none" strike="noStrike" kern="1200" cap="none" spc="0" normalizeH="0" baseline="0">
          <a:ln>
            <a:noFill/>
            <a:prstDash val="sysDot"/>
          </a:ln>
          <a:solidFill>
            <a:schemeClr val="dk1">
              <a:lumMod val="75000"/>
              <a:lumOff val="25000"/>
            </a:schemeClr>
          </a:solidFill>
          <a:uFillTx/>
          <a:latin typeface="Arial" panose="020B0604020202020204" pitchFamily="34" charset="0"/>
          <a:sym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1600" b="0" i="0" u="none" strike="noStrike" kern="1200" cap="none" spc="150" normalizeH="0" baseline="0">
          <a:solidFill>
            <a:schemeClr val="tx1">
              <a:lumMod val="65000"/>
              <a:lumOff val="35000"/>
            </a:schemeClr>
          </a:solidFill>
          <a:uFillTx/>
          <a:latin typeface="+mn-ea"/>
          <a:sym typeface="汉仪粗圆简" panose="02010600000101010101" charset="-122"/>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1600" b="0" i="0" u="none" strike="noStrike" kern="1200" cap="none" spc="150" normalizeH="0" baseline="0">
          <a:solidFill>
            <a:schemeClr val="tx1">
              <a:lumMod val="65000"/>
              <a:lumOff val="35000"/>
            </a:schemeClr>
          </a:solidFill>
          <a:uFillTx/>
          <a:latin typeface="+mn-ea"/>
          <a:sym typeface="汉仪粗圆简" panose="02010600000101010101" charset="-122"/>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1400" b="0" i="0" u="none" strike="noStrike" kern="1200" cap="none" spc="150" normalizeH="0" baseline="0">
          <a:solidFill>
            <a:schemeClr val="tx1">
              <a:lumMod val="65000"/>
              <a:lumOff val="35000"/>
            </a:schemeClr>
          </a:solidFill>
          <a:uFillTx/>
          <a:latin typeface="+mn-ea"/>
          <a:sym typeface="汉仪粗圆简" panose="02010600000101010101" charset="-122"/>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1400" b="0" i="0" u="none" strike="noStrike" kern="1200" cap="none" spc="150" normalizeH="0" baseline="0">
          <a:solidFill>
            <a:schemeClr val="tx1">
              <a:lumMod val="65000"/>
              <a:lumOff val="35000"/>
            </a:schemeClr>
          </a:solidFill>
          <a:uFillTx/>
          <a:latin typeface="+mn-ea"/>
          <a:sym typeface="汉仪粗圆简" panose="0201060000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defRPr>
      </a:lvl1pPr>
      <a:lvl2pPr marL="457200" algn="l" defTabSz="914400" rtl="0" eaLnBrk="1" latinLnBrk="0" hangingPunct="1">
        <a:defRPr sz="1800" kern="1200">
          <a:solidFill>
            <a:schemeClr val="tx1"/>
          </a:solidFill>
          <a:latin typeface="+mn-lt"/>
        </a:defRPr>
      </a:lvl2pPr>
      <a:lvl3pPr marL="914400" algn="l" defTabSz="914400" rtl="0" eaLnBrk="1" latinLnBrk="0" hangingPunct="1">
        <a:defRPr sz="1800" kern="1200">
          <a:solidFill>
            <a:schemeClr val="tx1"/>
          </a:solidFill>
          <a:latin typeface="+mn-lt"/>
        </a:defRPr>
      </a:lvl3pPr>
      <a:lvl4pPr marL="1371600" algn="l" defTabSz="914400" rtl="0" eaLnBrk="1" latinLnBrk="0" hangingPunct="1">
        <a:defRPr sz="1800" kern="1200">
          <a:solidFill>
            <a:schemeClr val="tx1"/>
          </a:solidFill>
          <a:latin typeface="+mn-lt"/>
        </a:defRPr>
      </a:lvl4pPr>
      <a:lvl5pPr marL="1828800" algn="l" defTabSz="914400" rtl="0" eaLnBrk="1" latinLnBrk="0" hangingPunct="1">
        <a:defRPr sz="1800" kern="1200">
          <a:solidFill>
            <a:schemeClr val="tx1"/>
          </a:solidFill>
          <a:latin typeface="+mn-lt"/>
        </a:defRPr>
      </a:lvl5pPr>
      <a:lvl6pPr marL="2286000" algn="l" defTabSz="914400" rtl="0" eaLnBrk="1" latinLnBrk="0" hangingPunct="1">
        <a:defRPr sz="1800" kern="1200">
          <a:solidFill>
            <a:schemeClr val="tx1"/>
          </a:solidFill>
          <a:latin typeface="+mn-lt"/>
        </a:defRPr>
      </a:lvl6pPr>
      <a:lvl7pPr marL="2743200" algn="l" defTabSz="914400" rtl="0" eaLnBrk="1" latinLnBrk="0" hangingPunct="1">
        <a:defRPr sz="1800" kern="1200">
          <a:solidFill>
            <a:schemeClr val="tx1"/>
          </a:solidFill>
          <a:latin typeface="+mn-lt"/>
        </a:defRPr>
      </a:lvl7pPr>
      <a:lvl8pPr marL="3200400" algn="l" defTabSz="914400" rtl="0" eaLnBrk="1" latinLnBrk="0" hangingPunct="1">
        <a:defRPr sz="1800" kern="1200">
          <a:solidFill>
            <a:schemeClr val="tx1"/>
          </a:solidFill>
          <a:latin typeface="+mn-lt"/>
        </a:defRPr>
      </a:lvl8pPr>
      <a:lvl9pPr marL="3657600" algn="l" defTabSz="914400" rtl="0" eaLnBrk="1" latinLnBrk="0" hangingPunct="1">
        <a:defRPr sz="1800" kern="1200">
          <a:solidFill>
            <a:schemeClr val="tx1"/>
          </a:solidFill>
          <a:latin typeface="+mn-lt"/>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custDataLst>
              <p:tags r:id="rId2"/>
            </p:custDataLst>
          </p:nvPr>
        </p:nvPicPr>
        <p:blipFill>
          <a:blip r:embed="rId3">
            <a:alphaModFix amt="2000"/>
            <a:extLst>
              <a:ext uri="{28A0092B-C50C-407E-A947-70E740481C1C}">
                <a14:useLocalDpi xmlns:a14="http://schemas.microsoft.com/office/drawing/2010/main" val="0"/>
              </a:ext>
            </a:extLst>
          </a:blip>
          <a:stretch>
            <a:fillRect/>
          </a:stretch>
        </p:blipFill>
        <p:spPr>
          <a:xfrm flipH="1">
            <a:off x="6364575" y="784800"/>
            <a:ext cx="4845825" cy="5592810"/>
          </a:xfrm>
          <a:prstGeom prst="rect">
            <a:avLst/>
          </a:prstGeom>
        </p:spPr>
      </p:pic>
      <p:sp>
        <p:nvSpPr>
          <p:cNvPr id="10" name="矩形 9"/>
          <p:cNvSpPr/>
          <p:nvPr userDrawn="1">
            <p:custDataLst>
              <p:tags r:id="rId4"/>
            </p:custDataLst>
          </p:nvPr>
        </p:nvSpPr>
        <p:spPr>
          <a:xfrm>
            <a:off x="0" y="0"/>
            <a:ext cx="12192000" cy="6858000"/>
          </a:xfrm>
          <a:prstGeom prst="rect">
            <a:avLst/>
          </a:prstGeom>
          <a:gradFill flip="none" rotWithShape="1">
            <a:gsLst>
              <a:gs pos="0">
                <a:srgbClr val="FFFFFF">
                  <a:alpha val="31000"/>
                </a:srgbClr>
              </a:gs>
              <a:gs pos="100000">
                <a:schemeClr val="accent1">
                  <a:lumMod val="20000"/>
                  <a:lumOff val="80000"/>
                  <a:alpha val="41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endParaRPr lang="en-US">
              <a:latin typeface="Arial" panose="020B0604020202020204" pitchFamily="34" charset="0"/>
              <a:sym typeface="Arial" panose="020B0604020202020204" pitchFamily="34" charset="0"/>
            </a:endParaRPr>
          </a:p>
        </p:txBody>
      </p:sp>
      <p:pic>
        <p:nvPicPr>
          <p:cNvPr id="11" name="图形 10"/>
          <p:cNvPicPr>
            <a:picLocks noChangeAspect="1"/>
          </p:cNvPicPr>
          <p:nvPr userDrawn="1">
            <p:custDataLst>
              <p:tags r:id="rId5"/>
            </p:custDataLst>
          </p:nvPr>
        </p:nvPicPr>
        <p:blipFill>
          <a:blip r:embed="rId6">
            <a:extLst>
              <a:ext uri="{96DAC541-7B7A-43D3-8B79-37D633B846F1}">
                <asvg:svgBlip xmlns:asvg="http://schemas.microsoft.com/office/drawing/2016/SVG/main" r:embed="rId7"/>
              </a:ext>
            </a:extLst>
          </a:blip>
          <a:stretch>
            <a:fillRect/>
          </a:stretch>
        </p:blipFill>
        <p:spPr>
          <a:xfrm flipH="1">
            <a:off x="11278900" y="504100"/>
            <a:ext cx="431800" cy="431800"/>
          </a:xfrm>
          <a:prstGeom prst="rect">
            <a:avLst/>
          </a:prstGeom>
        </p:spPr>
      </p:pic>
      <p:sp>
        <p:nvSpPr>
          <p:cNvPr id="2" name="标题占位符 1"/>
          <p:cNvSpPr>
            <a:spLocks noGrp="1"/>
          </p:cNvSpPr>
          <p:nvPr>
            <p:ph type="title"/>
            <p:custDataLst>
              <p:tags r:id="rId8"/>
            </p:custDataLst>
          </p:nvPr>
        </p:nvSpPr>
        <p:spPr>
          <a:xfrm>
            <a:off x="695960" y="360000"/>
            <a:ext cx="10800000" cy="720000"/>
          </a:xfrm>
          <a:prstGeom prst="rect">
            <a:avLst/>
          </a:prstGeom>
        </p:spPr>
        <p:txBody>
          <a:bodyPr vert="horz" wrap="square" lIns="0" tIns="0" rIns="0" bIns="0" rtlCol="0" anchor="b">
            <a:normAutofit/>
          </a:bodyPr>
          <a:lstStyle/>
          <a:p>
            <a:r>
              <a:rPr lang="en-US" dirty="0">
                <a:latin typeface="+mj-lt"/>
              </a:rPr>
              <a:t>Click to add title</a:t>
            </a:r>
            <a:endParaRPr lang="en-US" dirty="0"/>
          </a:p>
        </p:txBody>
      </p:sp>
      <p:sp>
        <p:nvSpPr>
          <p:cNvPr id="3" name="文本占位符 2"/>
          <p:cNvSpPr>
            <a:spLocks noGrp="1"/>
          </p:cNvSpPr>
          <p:nvPr>
            <p:ph type="body" idx="1"/>
            <p:custDataLst>
              <p:tags r:id="rId9"/>
            </p:custDataLst>
          </p:nvPr>
        </p:nvSpPr>
        <p:spPr>
          <a:xfrm>
            <a:off x="695960" y="1301749"/>
            <a:ext cx="10800000" cy="4873625"/>
          </a:xfrm>
          <a:prstGeom prst="rect">
            <a:avLst/>
          </a:prstGeom>
        </p:spPr>
        <p:txBody>
          <a:bodyPr vert="horz" wrap="square" lIns="0" tIns="0" rIns="0" bIns="0" rtlCol="0">
            <a:normAutofit/>
          </a:bodyPr>
          <a:lstStyle/>
          <a:p>
            <a:pPr lvl="0"/>
            <a:r>
              <a:rPr lang="en-US" dirty="0">
                <a:latin typeface="+mn-lt"/>
              </a:rPr>
              <a:t>Click to add text</a:t>
            </a:r>
            <a:endParaRPr lang="en-US" dirty="0"/>
          </a:p>
        </p:txBody>
      </p:sp>
      <p:sp>
        <p:nvSpPr>
          <p:cNvPr id="4" name="日期占位符 3"/>
          <p:cNvSpPr>
            <a:spLocks noGrp="1"/>
          </p:cNvSpPr>
          <p:nvPr>
            <p:ph type="dt" sz="half" idx="2"/>
            <p:custDataLst>
              <p:tags r:id="rId10"/>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sym typeface="Arial" panose="020B0604020202020204" pitchFamily="34" charset="0"/>
              </a:defRPr>
            </a:lvl1pPr>
          </a:lstStyle>
          <a:p>
            <a:r>
              <a:rPr lang="en-US"/>
              <a:t>Date Area</a:t>
            </a:r>
            <a:endParaRPr lang="en-US"/>
          </a:p>
        </p:txBody>
      </p:sp>
      <p:sp>
        <p:nvSpPr>
          <p:cNvPr id="5" name="页脚占位符 4"/>
          <p:cNvSpPr>
            <a:spLocks noGrp="1"/>
          </p:cNvSpPr>
          <p:nvPr>
            <p:ph type="ftr" sz="quarter" idx="3"/>
            <p:custDataLst>
              <p:tags r:id="rId11"/>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latin typeface="Arial" panose="020B0604020202020204" pitchFamily="34" charset="0"/>
                <a:sym typeface="Arial" panose="020B0604020202020204" pitchFamily="34" charset="0"/>
              </a:defRPr>
            </a:lvl1pPr>
          </a:lstStyle>
          <a:p>
            <a:endParaRPr lang="en-US" dirty="0"/>
          </a:p>
        </p:txBody>
      </p:sp>
      <p:sp>
        <p:nvSpPr>
          <p:cNvPr id="6" name="灯片编号占位符 5"/>
          <p:cNvSpPr>
            <a:spLocks noGrp="1"/>
          </p:cNvSpPr>
          <p:nvPr>
            <p:ph type="sldNum" sz="quarter" idx="4"/>
            <p:custDataLst>
              <p:tags r:id="rId12"/>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
        <p:nvSpPr>
          <p:cNvPr id="8" name="KSO_TEMPLATE" hidden="1"/>
          <p:cNvSpPr/>
          <p:nvPr userDrawn="1">
            <p:custDataLst>
              <p:tags r:id="rId13"/>
            </p:custDataLst>
          </p:nvPr>
        </p:nvSpPr>
        <p:spPr>
          <a:xfrm>
            <a:off x="0" y="0"/>
            <a:ext cx="0" cy="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defTabSz="914400"/>
            <a:endParaRPr lang="zh-CN" altLang="en-US"/>
          </a:p>
        </p:txBody>
      </p:sp>
    </p:spTree>
  </p:cSld>
  <p:clrMap bg1="lt1" tx1="dk1" bg2="lt2" tx2="dk2" accent1="accent1" accent2="accent2" accent3="accent3" accent4="accent4" accent5="accent5" accent6="accent6" hlink="hlink" folHlink="folHlink"/>
  <p:sldLayoutIdLst>
    <p:sldLayoutId id="2147483682" r:id="rId1"/>
  </p:sldLayoutIdLst>
  <p:txStyles>
    <p:titleStyle>
      <a:lvl1pPr algn="l" defTabSz="914400" rtl="0" eaLnBrk="1" latinLnBrk="0" hangingPunct="1">
        <a:lnSpc>
          <a:spcPct val="100000"/>
        </a:lnSpc>
        <a:spcBef>
          <a:spcPct val="0"/>
        </a:spcBef>
        <a:buNone/>
        <a:defRPr sz="3200" b="1" kern="1200">
          <a:solidFill>
            <a:schemeClr val="accent1"/>
          </a:solidFill>
          <a:latin typeface="Arial" panose="020B0604020202020204" pitchFamily="34" charset="0"/>
          <a:sym typeface="Arial" panose="020B0604020202020204" pitchFamily="34" charset="0"/>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Arial" panose="020B0604020202020204" pitchFamily="34" charset="0"/>
          <a:sym typeface="Arial" panose="020B0604020202020204" pitchFamily="34" charset="0"/>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defRPr>
      </a:lvl1pPr>
      <a:lvl2pPr marL="457200" algn="l" defTabSz="914400" rtl="0" eaLnBrk="1" latinLnBrk="0" hangingPunct="1">
        <a:defRPr sz="1800" kern="1200">
          <a:solidFill>
            <a:schemeClr val="tx1"/>
          </a:solidFill>
          <a:latin typeface="+mn-lt"/>
        </a:defRPr>
      </a:lvl2pPr>
      <a:lvl3pPr marL="914400" algn="l" defTabSz="914400" rtl="0" eaLnBrk="1" latinLnBrk="0" hangingPunct="1">
        <a:defRPr sz="1800" kern="1200">
          <a:solidFill>
            <a:schemeClr val="tx1"/>
          </a:solidFill>
          <a:latin typeface="+mn-lt"/>
        </a:defRPr>
      </a:lvl3pPr>
      <a:lvl4pPr marL="1371600" algn="l" defTabSz="914400" rtl="0" eaLnBrk="1" latinLnBrk="0" hangingPunct="1">
        <a:defRPr sz="1800" kern="1200">
          <a:solidFill>
            <a:schemeClr val="tx1"/>
          </a:solidFill>
          <a:latin typeface="+mn-lt"/>
        </a:defRPr>
      </a:lvl4pPr>
      <a:lvl5pPr marL="1828800" algn="l" defTabSz="914400" rtl="0" eaLnBrk="1" latinLnBrk="0" hangingPunct="1">
        <a:defRPr sz="1800" kern="1200">
          <a:solidFill>
            <a:schemeClr val="tx1"/>
          </a:solidFill>
          <a:latin typeface="+mn-lt"/>
        </a:defRPr>
      </a:lvl5pPr>
      <a:lvl6pPr marL="2286000" algn="l" defTabSz="914400" rtl="0" eaLnBrk="1" latinLnBrk="0" hangingPunct="1">
        <a:defRPr sz="1800" kern="1200">
          <a:solidFill>
            <a:schemeClr val="tx1"/>
          </a:solidFill>
          <a:latin typeface="+mn-lt"/>
        </a:defRPr>
      </a:lvl6pPr>
      <a:lvl7pPr marL="2743200" algn="l" defTabSz="914400" rtl="0" eaLnBrk="1" latinLnBrk="0" hangingPunct="1">
        <a:defRPr sz="1800" kern="1200">
          <a:solidFill>
            <a:schemeClr val="tx1"/>
          </a:solidFill>
          <a:latin typeface="+mn-lt"/>
        </a:defRPr>
      </a:lvl7pPr>
      <a:lvl8pPr marL="3200400" algn="l" defTabSz="914400" rtl="0" eaLnBrk="1" latinLnBrk="0" hangingPunct="1">
        <a:defRPr sz="1800" kern="1200">
          <a:solidFill>
            <a:schemeClr val="tx1"/>
          </a:solidFill>
          <a:latin typeface="+mn-lt"/>
        </a:defRPr>
      </a:lvl8pPr>
      <a:lvl9pPr marL="3657600" algn="l" defTabSz="914400" rtl="0" eaLnBrk="1" latinLnBrk="0" hangingPunct="1">
        <a:defRPr sz="1800" kern="1200">
          <a:solidFill>
            <a:schemeClr val="tx1"/>
          </a:solidFill>
          <a:latin typeface="+mn-l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200.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7.xml"/><Relationship Id="rId4" Type="http://schemas.openxmlformats.org/officeDocument/2006/relationships/tags" Target="../tags/tag204.xml"/><Relationship Id="rId3" Type="http://schemas.openxmlformats.org/officeDocument/2006/relationships/tags" Target="../tags/tag203.xml"/><Relationship Id="rId2" Type="http://schemas.openxmlformats.org/officeDocument/2006/relationships/tags" Target="../tags/tag202.xml"/><Relationship Id="rId1" Type="http://schemas.openxmlformats.org/officeDocument/2006/relationships/tags" Target="../tags/tag20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8.xml"/><Relationship Id="rId2" Type="http://schemas.openxmlformats.org/officeDocument/2006/relationships/tags" Target="../tags/tag141.xml"/><Relationship Id="rId1" Type="http://schemas.openxmlformats.org/officeDocument/2006/relationships/tags" Target="../tags/tag140.xml"/></Relationships>
</file>

<file path=ppt/slides/_rels/slide4.xml.rels><?xml version="1.0" encoding="UTF-8" standalone="yes"?>
<Relationships xmlns="http://schemas.openxmlformats.org/package/2006/relationships"><Relationship Id="rId9" Type="http://schemas.openxmlformats.org/officeDocument/2006/relationships/tags" Target="../tags/tag150.xml"/><Relationship Id="rId8" Type="http://schemas.openxmlformats.org/officeDocument/2006/relationships/tags" Target="../tags/tag149.xml"/><Relationship Id="rId7" Type="http://schemas.openxmlformats.org/officeDocument/2006/relationships/tags" Target="../tags/tag148.xml"/><Relationship Id="rId6" Type="http://schemas.openxmlformats.org/officeDocument/2006/relationships/tags" Target="../tags/tag147.xml"/><Relationship Id="rId5" Type="http://schemas.openxmlformats.org/officeDocument/2006/relationships/tags" Target="../tags/tag146.xml"/><Relationship Id="rId4" Type="http://schemas.openxmlformats.org/officeDocument/2006/relationships/tags" Target="../tags/tag145.xml"/><Relationship Id="rId3" Type="http://schemas.openxmlformats.org/officeDocument/2006/relationships/tags" Target="../tags/tag144.xml"/><Relationship Id="rId20" Type="http://schemas.openxmlformats.org/officeDocument/2006/relationships/notesSlide" Target="../notesSlides/notesSlide2.xml"/><Relationship Id="rId2" Type="http://schemas.openxmlformats.org/officeDocument/2006/relationships/tags" Target="../tags/tag143.xml"/><Relationship Id="rId19" Type="http://schemas.openxmlformats.org/officeDocument/2006/relationships/slideLayout" Target="../slideLayouts/slideLayout19.xml"/><Relationship Id="rId18" Type="http://schemas.openxmlformats.org/officeDocument/2006/relationships/tags" Target="../tags/tag159.xml"/><Relationship Id="rId17" Type="http://schemas.openxmlformats.org/officeDocument/2006/relationships/tags" Target="../tags/tag158.xml"/><Relationship Id="rId16" Type="http://schemas.openxmlformats.org/officeDocument/2006/relationships/tags" Target="../tags/tag157.xml"/><Relationship Id="rId15" Type="http://schemas.openxmlformats.org/officeDocument/2006/relationships/tags" Target="../tags/tag156.xml"/><Relationship Id="rId14" Type="http://schemas.openxmlformats.org/officeDocument/2006/relationships/tags" Target="../tags/tag155.xml"/><Relationship Id="rId13" Type="http://schemas.openxmlformats.org/officeDocument/2006/relationships/tags" Target="../tags/tag154.xml"/><Relationship Id="rId12" Type="http://schemas.openxmlformats.org/officeDocument/2006/relationships/tags" Target="../tags/tag153.xml"/><Relationship Id="rId11" Type="http://schemas.openxmlformats.org/officeDocument/2006/relationships/tags" Target="../tags/tag152.xml"/><Relationship Id="rId10" Type="http://schemas.openxmlformats.org/officeDocument/2006/relationships/tags" Target="../tags/tag151.xml"/><Relationship Id="rId1" Type="http://schemas.openxmlformats.org/officeDocument/2006/relationships/tags" Target="../tags/tag14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tags" Target="../tags/tag161.xml"/><Relationship Id="rId1" Type="http://schemas.openxmlformats.org/officeDocument/2006/relationships/tags" Target="../tags/tag160.xml"/></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21.xml"/><Relationship Id="rId7" Type="http://schemas.openxmlformats.org/officeDocument/2006/relationships/tags" Target="../tags/tag168.xml"/><Relationship Id="rId6" Type="http://schemas.openxmlformats.org/officeDocument/2006/relationships/tags" Target="../tags/tag167.xml"/><Relationship Id="rId5" Type="http://schemas.openxmlformats.org/officeDocument/2006/relationships/tags" Target="../tags/tag166.xml"/><Relationship Id="rId4" Type="http://schemas.openxmlformats.org/officeDocument/2006/relationships/tags" Target="../tags/tag165.xml"/><Relationship Id="rId3" Type="http://schemas.openxmlformats.org/officeDocument/2006/relationships/tags" Target="../tags/tag164.xml"/><Relationship Id="rId2" Type="http://schemas.openxmlformats.org/officeDocument/2006/relationships/tags" Target="../tags/tag163.xml"/><Relationship Id="rId1" Type="http://schemas.openxmlformats.org/officeDocument/2006/relationships/tags" Target="../tags/tag162.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23.xml"/><Relationship Id="rId7" Type="http://schemas.openxmlformats.org/officeDocument/2006/relationships/tags" Target="../tags/tag175.xml"/><Relationship Id="rId6" Type="http://schemas.openxmlformats.org/officeDocument/2006/relationships/tags" Target="../tags/tag174.xml"/><Relationship Id="rId5" Type="http://schemas.openxmlformats.org/officeDocument/2006/relationships/tags" Target="../tags/tag173.xml"/><Relationship Id="rId4" Type="http://schemas.openxmlformats.org/officeDocument/2006/relationships/tags" Target="../tags/tag172.xml"/><Relationship Id="rId3" Type="http://schemas.openxmlformats.org/officeDocument/2006/relationships/tags" Target="../tags/tag171.xml"/><Relationship Id="rId2" Type="http://schemas.openxmlformats.org/officeDocument/2006/relationships/tags" Target="../tags/tag170.xml"/><Relationship Id="rId1" Type="http://schemas.openxmlformats.org/officeDocument/2006/relationships/tags" Target="../tags/tag169.xml"/></Relationships>
</file>

<file path=ppt/slides/_rels/slide8.xml.rels><?xml version="1.0" encoding="UTF-8" standalone="yes"?>
<Relationships xmlns="http://schemas.openxmlformats.org/package/2006/relationships"><Relationship Id="rId9" Type="http://schemas.openxmlformats.org/officeDocument/2006/relationships/tags" Target="../tags/tag184.xml"/><Relationship Id="rId8" Type="http://schemas.openxmlformats.org/officeDocument/2006/relationships/tags" Target="../tags/tag183.xml"/><Relationship Id="rId7" Type="http://schemas.openxmlformats.org/officeDocument/2006/relationships/tags" Target="../tags/tag182.xml"/><Relationship Id="rId6" Type="http://schemas.openxmlformats.org/officeDocument/2006/relationships/tags" Target="../tags/tag181.xml"/><Relationship Id="rId5" Type="http://schemas.openxmlformats.org/officeDocument/2006/relationships/tags" Target="../tags/tag180.xml"/><Relationship Id="rId4" Type="http://schemas.openxmlformats.org/officeDocument/2006/relationships/tags" Target="../tags/tag179.xml"/><Relationship Id="rId3" Type="http://schemas.openxmlformats.org/officeDocument/2006/relationships/tags" Target="../tags/tag178.xml"/><Relationship Id="rId23" Type="http://schemas.openxmlformats.org/officeDocument/2006/relationships/slideLayout" Target="../slideLayouts/slideLayout24.xml"/><Relationship Id="rId22" Type="http://schemas.openxmlformats.org/officeDocument/2006/relationships/tags" Target="../tags/tag197.xml"/><Relationship Id="rId21" Type="http://schemas.openxmlformats.org/officeDocument/2006/relationships/tags" Target="../tags/tag196.xml"/><Relationship Id="rId20" Type="http://schemas.openxmlformats.org/officeDocument/2006/relationships/tags" Target="../tags/tag195.xml"/><Relationship Id="rId2" Type="http://schemas.openxmlformats.org/officeDocument/2006/relationships/tags" Target="../tags/tag177.xml"/><Relationship Id="rId19" Type="http://schemas.openxmlformats.org/officeDocument/2006/relationships/tags" Target="../tags/tag194.xml"/><Relationship Id="rId18" Type="http://schemas.openxmlformats.org/officeDocument/2006/relationships/tags" Target="../tags/tag193.xml"/><Relationship Id="rId17" Type="http://schemas.openxmlformats.org/officeDocument/2006/relationships/tags" Target="../tags/tag192.xml"/><Relationship Id="rId16" Type="http://schemas.openxmlformats.org/officeDocument/2006/relationships/tags" Target="../tags/tag191.xml"/><Relationship Id="rId15" Type="http://schemas.openxmlformats.org/officeDocument/2006/relationships/tags" Target="../tags/tag190.xml"/><Relationship Id="rId14" Type="http://schemas.openxmlformats.org/officeDocument/2006/relationships/tags" Target="../tags/tag189.xml"/><Relationship Id="rId13" Type="http://schemas.openxmlformats.org/officeDocument/2006/relationships/tags" Target="../tags/tag188.xml"/><Relationship Id="rId12" Type="http://schemas.openxmlformats.org/officeDocument/2006/relationships/tags" Target="../tags/tag187.xml"/><Relationship Id="rId11" Type="http://schemas.openxmlformats.org/officeDocument/2006/relationships/tags" Target="../tags/tag186.xml"/><Relationship Id="rId10" Type="http://schemas.openxmlformats.org/officeDocument/2006/relationships/tags" Target="../tags/tag185.xml"/><Relationship Id="rId1" Type="http://schemas.openxmlformats.org/officeDocument/2006/relationships/tags" Target="../tags/tag176.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6.xml"/><Relationship Id="rId2" Type="http://schemas.openxmlformats.org/officeDocument/2006/relationships/tags" Target="../tags/tag199.xml"/><Relationship Id="rId1" Type="http://schemas.openxmlformats.org/officeDocument/2006/relationships/tags" Target="../tags/tag19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48292" y="715050"/>
            <a:ext cx="8574622" cy="2616199"/>
          </a:xfrm>
        </p:spPr>
        <p:txBody>
          <a:bodyPr/>
          <a:lstStyle/>
          <a:p>
            <a:pPr algn="ctr"/>
            <a:r>
              <a:rPr lang="en-US" sz="7200" dirty="0">
                <a:latin typeface="Times New Roman" panose="02020603050405020304" charset="0"/>
                <a:cs typeface="Times New Roman" panose="02020603050405020304" charset="0"/>
              </a:rPr>
              <a:t>Xin </a:t>
            </a:r>
            <a:r>
              <a:rPr lang="vi-VN" sz="7200" dirty="0">
                <a:latin typeface="Times New Roman" panose="02020603050405020304" charset="0"/>
                <a:cs typeface="Times New Roman" panose="02020603050405020304" charset="0"/>
              </a:rPr>
              <a:t>Chào Thầy Và Các Bạn</a:t>
            </a:r>
            <a:r>
              <a:rPr lang="vi-VN" sz="7200" dirty="0">
                <a:latin typeface="Time s New Roman"/>
              </a:rPr>
              <a:t> </a:t>
            </a:r>
            <a:endParaRPr lang="en-US" sz="7200" dirty="0">
              <a:latin typeface="Time s New Roman"/>
            </a:endParaRPr>
          </a:p>
        </p:txBody>
      </p:sp>
      <p:sp>
        <p:nvSpPr>
          <p:cNvPr id="3" name="Subtitle 2"/>
          <p:cNvSpPr>
            <a:spLocks noGrp="1"/>
          </p:cNvSpPr>
          <p:nvPr>
            <p:ph type="subTitle" idx="1"/>
          </p:nvPr>
        </p:nvSpPr>
        <p:spPr>
          <a:xfrm>
            <a:off x="4058177" y="3636048"/>
            <a:ext cx="6987645" cy="1388534"/>
          </a:xfrm>
        </p:spPr>
        <p:txBody>
          <a:bodyPr/>
          <a:lstStyle/>
          <a:p>
            <a:r>
              <a:rPr lang="vi-VN" dirty="0"/>
              <a:t>Nhóm 1 -12a2</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Rounded Rectangular Callout 6"/>
          <p:cNvSpPr/>
          <p:nvPr/>
        </p:nvSpPr>
        <p:spPr>
          <a:xfrm>
            <a:off x="292735" y="0"/>
            <a:ext cx="5527675" cy="3867150"/>
          </a:xfrm>
          <a:prstGeom prst="wedgeRoundRectCallou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vi-VN">
                <a:latin typeface="Times New Roman" panose="02020603050405020304" charset="0"/>
                <a:cs typeface="Times New Roman" panose="02020603050405020304" charset="0"/>
                <a:sym typeface="+mn-ea"/>
              </a:rPr>
              <a:t>Sản phẩm website Nhân vật lịch sử của nhóm em đã được hoàn thiện ở mức khá tốt. Website có đầy đủ các trang theo yêu cầu đề bài, bố cục rõ ràng, nội dung được sắp xếp hợp lý và dễ theo dõi. Các thành phần cơ bản như tiêu đề, hình ảnh, văn bản và liên kết giữa các trang hoạt động ổn định.Về hình thức, giao diện website tương đối hài hòa, có sử dụng màu sắc và hình ảnh phù hợp với chủ đề lịch sử. Phần tiêu đề được thiết kế nổi bật, giúp người xem dễ nhận biết nội dung chính của trang.</a:t>
            </a:r>
            <a:endParaRPr lang="vi-VN">
              <a:latin typeface="Times New Roman" panose="02020603050405020304" charset="0"/>
              <a:cs typeface="Times New Roman" panose="02020603050405020304" charset="0"/>
              <a:sym typeface="+mn-ea"/>
            </a:endParaRPr>
          </a:p>
          <a:p>
            <a:pPr algn="ctr"/>
            <a:endParaRPr lang="en-US"/>
          </a:p>
        </p:txBody>
      </p:sp>
      <p:sp>
        <p:nvSpPr>
          <p:cNvPr id="9" name="Rounded Rectangular Callout 8"/>
          <p:cNvSpPr/>
          <p:nvPr/>
        </p:nvSpPr>
        <p:spPr>
          <a:xfrm>
            <a:off x="2434590" y="3429000"/>
            <a:ext cx="4671695" cy="3034665"/>
          </a:xfrm>
          <a:prstGeom prst="wedgeRoundRectCallou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vi-VN">
                <a:latin typeface="Times New Roman" panose="02020603050405020304" charset="0"/>
                <a:cs typeface="Times New Roman" panose="02020603050405020304" charset="0"/>
                <a:sym typeface="+mn-ea"/>
              </a:rPr>
              <a:t>Tuy nhiên, sản phẩm vẫn còn một số hạn chế như giao diện chưa thật sự sinh động, chưa tối ưu hoàn toàn cho các thiết bị khác nhau và một số phần nội dung còn ngắn. Trong thời gian tới, nhóm em sẽ tiếp tục chỉnh sửa, bổ sung thêm nội dung và cải thiện giao diện để sản phẩm hoàn thiện hơn.</a:t>
            </a:r>
            <a:endParaRPr lang="vi-VN">
              <a:latin typeface="Times New Roman" panose="02020603050405020304" charset="0"/>
              <a:cs typeface="Times New Roman" panose="02020603050405020304" charset="0"/>
              <a:sym typeface="+mn-ea"/>
            </a:endParaRPr>
          </a:p>
          <a:p>
            <a:pPr algn="ctr"/>
            <a:endParaRPr lang="en-US"/>
          </a:p>
          <a:p>
            <a:pPr algn="ctr"/>
            <a:endParaRPr lang="en-US"/>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署名"/>
          <p:cNvSpPr>
            <a:spLocks noGrp="1"/>
          </p:cNvSpPr>
          <p:nvPr>
            <p:custDataLst>
              <p:tags r:id="rId1"/>
            </p:custDataLst>
          </p:nvPr>
        </p:nvSpPr>
        <p:spPr>
          <a:xfrm>
            <a:off x="7481570" y="5419090"/>
            <a:ext cx="3646805" cy="821690"/>
          </a:xfrm>
          <a:prstGeom prst="roundRect">
            <a:avLst>
              <a:gd name="adj" fmla="val 50000"/>
            </a:avLst>
          </a:prstGeom>
          <a:ln w="25400">
            <a:solidFill>
              <a:srgbClr val="FFFFFF">
                <a:alpha val="80000"/>
              </a:srgbClr>
            </a:solidFill>
          </a:ln>
        </p:spPr>
        <p:txBody>
          <a:bodyPr vert="horz" wrap="square" lIns="90000" tIns="46800" rIns="90000" bIns="46800" rtlCol="0" anchor="t">
            <a:normAutofit/>
          </a:bodyPr>
          <a:lstStyle>
            <a:lvl1pPr marL="0" indent="0" algn="ctr" defTabSz="914400" rtl="0" eaLnBrk="1" latinLnBrk="0" hangingPunct="1">
              <a:lnSpc>
                <a:spcPct val="100000"/>
              </a:lnSpc>
              <a:spcBef>
                <a:spcPts val="1000"/>
              </a:spcBef>
              <a:buFont typeface="Arial" panose="020B0604020202020204" pitchFamily="34" charset="0"/>
              <a:buNone/>
              <a:defRPr sz="1800" u="none" strike="noStrike" kern="1200" cap="none" spc="0" normalizeH="0">
                <a:solidFill>
                  <a:srgbClr val="FFFFFF"/>
                </a:solidFill>
                <a:latin typeface="+mn-lt"/>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rgbClr val="595959"/>
                </a:solidFill>
                <a:latin typeface="+mn-lt"/>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rgbClr val="595959"/>
                </a:solidFill>
                <a:latin typeface="+mn-lt"/>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rgbClr val="595959"/>
                </a:solidFill>
                <a:latin typeface="+mn-lt"/>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rgbClr val="595959"/>
                </a:solidFill>
                <a:latin typeface="+mn-l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9pPr>
          </a:lstStyle>
          <a:p>
            <a:r>
              <a:rPr lang="vi-VN" altLang="en-US">
                <a:solidFill>
                  <a:schemeClr val="lt2"/>
                </a:solidFill>
              </a:rPr>
              <a:t>Name</a:t>
            </a:r>
            <a:endParaRPr lang="vi-VN" altLang="en-US">
              <a:solidFill>
                <a:schemeClr val="lt2"/>
              </a:solidFill>
            </a:endParaRPr>
          </a:p>
        </p:txBody>
      </p:sp>
      <p:sp>
        <p:nvSpPr>
          <p:cNvPr id="3" name="Content Placeholder 2"/>
          <p:cNvSpPr>
            <a:spLocks noGrp="1"/>
          </p:cNvSpPr>
          <p:nvPr/>
        </p:nvSpPr>
        <p:spPr>
          <a:xfrm>
            <a:off x="983615" y="1756410"/>
            <a:ext cx="6497955" cy="448437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400" kern="1200" cap="none">
                <a:solidFill>
                  <a:schemeClr val="tx1"/>
                </a:solidFill>
                <a:effectLst/>
                <a:latin typeface="+mn-lt"/>
                <a:ea typeface="+mn-ea"/>
                <a:cs typeface="+mn-cs"/>
              </a:defRPr>
            </a:lvl9pPr>
          </a:lstStyle>
          <a:p>
            <a:pPr marL="0" indent="0" algn="ctr">
              <a:buNone/>
            </a:pPr>
            <a:r>
              <a:rPr lang="vi-VN" altLang="en-US" dirty="0">
                <a:solidFill>
                  <a:schemeClr val="tx1"/>
                </a:solidFill>
              </a:rPr>
              <a:t>Cảm Ơn Thầy Và Các Bạn Đã Lắng Nghe</a:t>
            </a:r>
            <a:endParaRPr lang="vi-VN" altLang="en-US" dirty="0">
              <a:solidFill>
                <a:schemeClr val="tx1"/>
              </a:solidFill>
            </a:endParaRPr>
          </a:p>
        </p:txBody>
      </p:sp>
      <p:sp>
        <p:nvSpPr>
          <p:cNvPr id="4" name="标题"/>
          <p:cNvSpPr>
            <a:spLocks noGrp="1"/>
          </p:cNvSpPr>
          <p:nvPr>
            <p:ph type="ctrTitle"/>
            <p:custDataLst>
              <p:tags r:id="rId2"/>
            </p:custDataLst>
          </p:nvPr>
        </p:nvSpPr>
        <p:spPr/>
        <p:txBody>
          <a:bodyPr/>
          <a:lstStyle/>
          <a:p>
            <a:r>
              <a:rPr lang="en-US"/>
              <a:t>Thank For You</a:t>
            </a:r>
            <a:endParaRPr lang="en-US"/>
          </a:p>
        </p:txBody>
      </p:sp>
      <p:sp>
        <p:nvSpPr>
          <p:cNvPr id="10" name="署名"/>
          <p:cNvSpPr>
            <a:spLocks noGrp="1"/>
          </p:cNvSpPr>
          <p:nvPr>
            <p:ph type="body" sz="quarter" idx="17"/>
            <p:custDataLst>
              <p:tags r:id="rId3"/>
            </p:custDataLst>
          </p:nvPr>
        </p:nvSpPr>
        <p:spPr>
          <a:xfrm>
            <a:off x="8290285" y="5578123"/>
            <a:ext cx="2029100" cy="504000"/>
          </a:xfrm>
        </p:spPr>
        <p:txBody>
          <a:bodyPr wrap="square">
            <a:normAutofit/>
          </a:bodyPr>
          <a:lstStyle/>
          <a:p>
            <a:r>
              <a:rPr lang="vi-VN" altLang="en-US"/>
              <a:t>Tổ 1-</a:t>
            </a:r>
            <a:r>
              <a:rPr lang="vi-VN" altLang="en-US"/>
              <a:t>12a2</a:t>
            </a:r>
            <a:endParaRPr lang="vi-VN" altLang="en-US"/>
          </a:p>
        </p:txBody>
      </p:sp>
    </p:spTree>
    <p:custDataLst>
      <p:tags r:id="rId4"/>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8" y="-84722"/>
            <a:ext cx="10018713" cy="1752599"/>
          </a:xfrm>
        </p:spPr>
        <p:txBody>
          <a:bodyPr/>
          <a:lstStyle/>
          <a:p>
            <a:r>
              <a:rPr lang="vi-VN" dirty="0">
                <a:latin typeface="Times New Roman" panose="02020603050405020304" charset="0"/>
                <a:cs typeface="Times New Roman" panose="02020603050405020304" charset="0"/>
              </a:rPr>
              <a:t>Thực Hành: Tổng Hợp Thiết Kế Trang WEB</a:t>
            </a:r>
            <a:endParaRPr lang="en-US" dirty="0">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1484308" y="1264352"/>
            <a:ext cx="10018713" cy="3124201"/>
          </a:xfrm>
        </p:spPr>
        <p:txBody>
          <a:bodyPr/>
          <a:lstStyle/>
          <a:p>
            <a:pPr marL="0" indent="0">
              <a:buNone/>
            </a:pPr>
            <a:r>
              <a:rPr lang="vi-VN" b="1" dirty="0"/>
              <a:t>Bảng Phân Công:</a:t>
            </a:r>
            <a:endParaRPr lang="vi-VN" b="1" dirty="0"/>
          </a:p>
          <a:p>
            <a:pPr marL="0" indent="0">
              <a:buNone/>
            </a:pPr>
            <a:endParaRPr lang="vi-VN" dirty="0"/>
          </a:p>
          <a:p>
            <a:pPr marL="0" indent="0">
              <a:buNone/>
            </a:pPr>
            <a:endParaRPr lang="vi-VN" dirty="0"/>
          </a:p>
          <a:p>
            <a:pPr marL="0" indent="0">
              <a:buNone/>
            </a:pPr>
            <a:endParaRPr lang="vi-VN" dirty="0"/>
          </a:p>
          <a:p>
            <a:pPr marL="0" indent="0">
              <a:buNone/>
            </a:pPr>
            <a:endParaRPr lang="vi-VN" dirty="0"/>
          </a:p>
          <a:p>
            <a:pPr marL="0" indent="0">
              <a:buNone/>
            </a:pPr>
            <a:endParaRPr lang="en-US" dirty="0"/>
          </a:p>
        </p:txBody>
      </p:sp>
      <p:graphicFrame>
        <p:nvGraphicFramePr>
          <p:cNvPr id="6" name="Table 5"/>
          <p:cNvGraphicFramePr>
            <a:graphicFrameLocks noGrp="1"/>
          </p:cNvGraphicFramePr>
          <p:nvPr/>
        </p:nvGraphicFramePr>
        <p:xfrm>
          <a:off x="2212109" y="2071403"/>
          <a:ext cx="8127999" cy="4023360"/>
        </p:xfrm>
        <a:graphic>
          <a:graphicData uri="http://schemas.openxmlformats.org/drawingml/2006/table">
            <a:tbl>
              <a:tblPr firstRow="1" bandRow="1">
                <a:tableStyleId>{073A0DAA-6AF3-43AB-8588-CEC1D06C72B9}</a:tableStyleId>
              </a:tblPr>
              <a:tblGrid>
                <a:gridCol w="1028071"/>
                <a:gridCol w="3567066"/>
                <a:gridCol w="3532862"/>
              </a:tblGrid>
              <a:tr h="356377">
                <a:tc>
                  <a:txBody>
                    <a:bodyPr/>
                    <a:lstStyle/>
                    <a:p>
                      <a:pPr algn="ctr"/>
                      <a:r>
                        <a:rPr lang="vi-VN" sz="1800" dirty="0">
                          <a:latin typeface="Times New Roman" panose="02020603050405020304" charset="0"/>
                          <a:cs typeface="Times New Roman" panose="02020603050405020304" charset="0"/>
                        </a:rPr>
                        <a:t>STT</a:t>
                      </a:r>
                      <a:endParaRPr lang="vi-VN" sz="1800" dirty="0">
                        <a:latin typeface="Times New Roman" panose="02020603050405020304" charset="0"/>
                        <a:cs typeface="Times New Roman" panose="02020603050405020304" charset="0"/>
                      </a:endParaRPr>
                    </a:p>
                  </a:txBody>
                  <a:tcPr/>
                </a:tc>
                <a:tc>
                  <a:txBody>
                    <a:bodyPr/>
                    <a:lstStyle/>
                    <a:p>
                      <a:r>
                        <a:rPr lang="vi-VN" sz="1800" dirty="0">
                          <a:latin typeface="Times New Roman" panose="02020603050405020304" charset="0"/>
                          <a:cs typeface="Times New Roman" panose="02020603050405020304" charset="0"/>
                        </a:rPr>
                        <a:t>Tên Thành Viên</a:t>
                      </a:r>
                      <a:endParaRPr lang="vi-VN" sz="1800" dirty="0">
                        <a:latin typeface="Times New Roman" panose="02020603050405020304" charset="0"/>
                        <a:cs typeface="Times New Roman" panose="02020603050405020304" charset="0"/>
                      </a:endParaRPr>
                    </a:p>
                  </a:txBody>
                  <a:tcPr/>
                </a:tc>
                <a:tc>
                  <a:txBody>
                    <a:bodyPr/>
                    <a:lstStyle/>
                    <a:p>
                      <a:r>
                        <a:rPr lang="vi-VN" sz="1800" dirty="0">
                          <a:latin typeface="Times New Roman" panose="02020603050405020304" charset="0"/>
                          <a:cs typeface="Times New Roman" panose="02020603050405020304" charset="0"/>
                        </a:rPr>
                        <a:t>Nhiệm Vụ </a:t>
                      </a:r>
                      <a:endParaRPr lang="vi-VN" sz="1800" dirty="0">
                        <a:latin typeface="Times New Roman" panose="02020603050405020304" charset="0"/>
                        <a:cs typeface="Times New Roman" panose="02020603050405020304" charset="0"/>
                      </a:endParaRPr>
                    </a:p>
                  </a:txBody>
                  <a:tcPr/>
                </a:tc>
              </a:tr>
              <a:tr h="356377">
                <a:tc>
                  <a:txBody>
                    <a:bodyPr/>
                    <a:lstStyle/>
                    <a:p>
                      <a:pPr algn="ctr"/>
                      <a:r>
                        <a:rPr lang="vi-VN" sz="1800" dirty="0">
                          <a:latin typeface="Times New Roman" panose="02020603050405020304" charset="0"/>
                          <a:cs typeface="Times New Roman" panose="02020603050405020304" charset="0"/>
                        </a:rPr>
                        <a:t>1</a:t>
                      </a:r>
                      <a:endParaRPr lang="vi-VN" sz="1800" dirty="0">
                        <a:latin typeface="Times New Roman" panose="02020603050405020304" charset="0"/>
                        <a:cs typeface="Times New Roman" panose="02020603050405020304" charset="0"/>
                      </a:endParaRPr>
                    </a:p>
                  </a:txBody>
                  <a:tcPr/>
                </a:tc>
                <a:tc>
                  <a:txBody>
                    <a:bodyPr/>
                    <a:lstStyle/>
                    <a:p>
                      <a:r>
                        <a:rPr lang="vi-VN" sz="1800" dirty="0">
                          <a:latin typeface="Times New Roman" panose="02020603050405020304" charset="0"/>
                          <a:cs typeface="Times New Roman" panose="02020603050405020304" charset="0"/>
                        </a:rPr>
                        <a:t>Tô Quốc Thịnh </a:t>
                      </a:r>
                      <a:endParaRPr lang="vi-VN" sz="1800" dirty="0">
                        <a:latin typeface="Times New Roman" panose="02020603050405020304" charset="0"/>
                        <a:cs typeface="Times New Roman" panose="02020603050405020304" charset="0"/>
                      </a:endParaRPr>
                    </a:p>
                  </a:txBody>
                  <a:tcPr/>
                </a:tc>
                <a:tc>
                  <a:txBody>
                    <a:bodyPr/>
                    <a:lstStyle/>
                    <a:p>
                      <a:r>
                        <a:rPr lang="vi-VN" sz="1800" dirty="0">
                          <a:latin typeface="Times New Roman" panose="02020603050405020304" charset="0"/>
                          <a:cs typeface="Times New Roman" panose="02020603050405020304" charset="0"/>
                        </a:rPr>
                        <a:t>Tổng hợp </a:t>
                      </a:r>
                      <a:endParaRPr lang="vi-VN" sz="1800" dirty="0">
                        <a:latin typeface="Times New Roman" panose="02020603050405020304" charset="0"/>
                        <a:cs typeface="Times New Roman" panose="02020603050405020304" charset="0"/>
                      </a:endParaRPr>
                    </a:p>
                  </a:txBody>
                  <a:tcPr/>
                </a:tc>
              </a:tr>
              <a:tr h="356377">
                <a:tc>
                  <a:txBody>
                    <a:bodyPr/>
                    <a:lstStyle/>
                    <a:p>
                      <a:pPr algn="ctr"/>
                      <a:r>
                        <a:rPr lang="vi-VN" sz="1800" dirty="0">
                          <a:latin typeface="Times New Roman" panose="02020603050405020304" charset="0"/>
                          <a:cs typeface="Times New Roman" panose="02020603050405020304" charset="0"/>
                        </a:rPr>
                        <a:t>2</a:t>
                      </a:r>
                      <a:endParaRPr lang="vi-VN" sz="1800" dirty="0">
                        <a:latin typeface="Times New Roman" panose="02020603050405020304" charset="0"/>
                        <a:cs typeface="Times New Roman" panose="02020603050405020304" charset="0"/>
                      </a:endParaRPr>
                    </a:p>
                  </a:txBody>
                  <a:tcPr/>
                </a:tc>
                <a:tc>
                  <a:txBody>
                    <a:bodyPr/>
                    <a:lstStyle/>
                    <a:p>
                      <a:r>
                        <a:rPr lang="vi-VN" sz="1800" dirty="0">
                          <a:latin typeface="Times New Roman" panose="02020603050405020304" charset="0"/>
                          <a:cs typeface="Times New Roman" panose="02020603050405020304" charset="0"/>
                        </a:rPr>
                        <a:t>Trần Thị Anh Thi </a:t>
                      </a:r>
                      <a:endParaRPr lang="vi-VN" sz="1800" dirty="0">
                        <a:latin typeface="Times New Roman" panose="02020603050405020304" charset="0"/>
                        <a:cs typeface="Times New Roman" panose="02020603050405020304" charset="0"/>
                      </a:endParaRPr>
                    </a:p>
                  </a:txBody>
                  <a:tcPr/>
                </a:tc>
                <a:tc>
                  <a:txBody>
                    <a:bodyPr/>
                    <a:lstStyle/>
                    <a:p>
                      <a:r>
                        <a:rPr lang="vi-VN" sz="1800" dirty="0">
                          <a:latin typeface="Times New Roman" panose="02020603050405020304" charset="0"/>
                          <a:cs typeface="Times New Roman" panose="02020603050405020304" charset="0"/>
                        </a:rPr>
                        <a:t>Chỉ đạo , phân công</a:t>
                      </a:r>
                      <a:endParaRPr lang="vi-VN" sz="1800" dirty="0">
                        <a:latin typeface="Times New Roman" panose="02020603050405020304" charset="0"/>
                        <a:cs typeface="Times New Roman" panose="02020603050405020304" charset="0"/>
                      </a:endParaRPr>
                    </a:p>
                  </a:txBody>
                  <a:tcPr/>
                </a:tc>
              </a:tr>
              <a:tr h="356377">
                <a:tc>
                  <a:txBody>
                    <a:bodyPr/>
                    <a:lstStyle/>
                    <a:p>
                      <a:pPr algn="ctr"/>
                      <a:r>
                        <a:rPr lang="vi-VN" sz="1800" dirty="0">
                          <a:latin typeface="Times New Roman" panose="02020603050405020304" charset="0"/>
                          <a:cs typeface="Times New Roman" panose="02020603050405020304" charset="0"/>
                        </a:rPr>
                        <a:t>3</a:t>
                      </a:r>
                      <a:endParaRPr lang="vi-VN" sz="1800" dirty="0">
                        <a:latin typeface="Times New Roman" panose="02020603050405020304" charset="0"/>
                        <a:cs typeface="Times New Roman" panose="02020603050405020304" charset="0"/>
                      </a:endParaRPr>
                    </a:p>
                  </a:txBody>
                  <a:tcPr/>
                </a:tc>
                <a:tc>
                  <a:txBody>
                    <a:bodyPr/>
                    <a:lstStyle/>
                    <a:p>
                      <a:r>
                        <a:rPr lang="vi-VN" sz="1800" dirty="0">
                          <a:latin typeface="Times New Roman" panose="02020603050405020304" charset="0"/>
                          <a:cs typeface="Times New Roman" panose="02020603050405020304" charset="0"/>
                        </a:rPr>
                        <a:t>Huỳnh Quốc Thuận</a:t>
                      </a:r>
                      <a:endParaRPr lang="vi-VN" sz="1800" dirty="0">
                        <a:latin typeface="Times New Roman" panose="02020603050405020304" charset="0"/>
                        <a:cs typeface="Times New Roman" panose="02020603050405020304" charset="0"/>
                      </a:endParaRPr>
                    </a:p>
                  </a:txBody>
                  <a:tcPr/>
                </a:tc>
                <a:tc>
                  <a:txBody>
                    <a:bodyPr/>
                    <a:lstStyle/>
                    <a:p>
                      <a:r>
                        <a:rPr lang="vi-VN" sz="1800" dirty="0">
                          <a:latin typeface="Times New Roman" panose="02020603050405020304" charset="0"/>
                          <a:cs typeface="Times New Roman" panose="02020603050405020304" charset="0"/>
                        </a:rPr>
                        <a:t>Tạo trang Web</a:t>
                      </a:r>
                      <a:endParaRPr lang="vi-VN" sz="1800" dirty="0">
                        <a:latin typeface="Times New Roman" panose="02020603050405020304" charset="0"/>
                        <a:cs typeface="Times New Roman" panose="02020603050405020304" charset="0"/>
                      </a:endParaRPr>
                    </a:p>
                  </a:txBody>
                  <a:tcPr/>
                </a:tc>
              </a:tr>
              <a:tr h="356377">
                <a:tc>
                  <a:txBody>
                    <a:bodyPr/>
                    <a:lstStyle/>
                    <a:p>
                      <a:pPr algn="ctr"/>
                      <a:r>
                        <a:rPr lang="vi-VN" sz="1800" dirty="0">
                          <a:latin typeface="Times New Roman" panose="02020603050405020304" charset="0"/>
                          <a:cs typeface="Times New Roman" panose="02020603050405020304" charset="0"/>
                        </a:rPr>
                        <a:t>4</a:t>
                      </a:r>
                      <a:endParaRPr lang="vi-VN" sz="1800" dirty="0">
                        <a:latin typeface="Times New Roman" panose="02020603050405020304" charset="0"/>
                        <a:cs typeface="Times New Roman" panose="02020603050405020304" charset="0"/>
                      </a:endParaRPr>
                    </a:p>
                  </a:txBody>
                  <a:tcPr/>
                </a:tc>
                <a:tc>
                  <a:txBody>
                    <a:bodyPr/>
                    <a:lstStyle/>
                    <a:p>
                      <a:r>
                        <a:rPr lang="vi-VN" sz="1800" dirty="0">
                          <a:latin typeface="Times New Roman" panose="02020603050405020304" charset="0"/>
                          <a:cs typeface="Times New Roman" panose="02020603050405020304" charset="0"/>
                        </a:rPr>
                        <a:t>Lưu Hòa Tín </a:t>
                      </a:r>
                      <a:endParaRPr lang="vi-VN" sz="1800" dirty="0">
                        <a:latin typeface="Times New Roman" panose="02020603050405020304" charset="0"/>
                        <a:cs typeface="Times New Roman" panose="02020603050405020304" charset="0"/>
                      </a:endParaRPr>
                    </a:p>
                  </a:txBody>
                  <a:tcPr/>
                </a:tc>
                <a:tc>
                  <a:txBody>
                    <a:bodyPr/>
                    <a:lstStyle/>
                    <a:p>
                      <a:r>
                        <a:rPr lang="vi-VN" sz="1800" dirty="0">
                          <a:latin typeface="Times New Roman" panose="02020603050405020304" charset="0"/>
                          <a:cs typeface="Times New Roman" panose="02020603050405020304" charset="0"/>
                        </a:rPr>
                        <a:t>Tìm video , hình ảnh</a:t>
                      </a:r>
                      <a:endParaRPr lang="vi-VN" sz="1800" dirty="0">
                        <a:latin typeface="Times New Roman" panose="02020603050405020304" charset="0"/>
                        <a:cs typeface="Times New Roman" panose="02020603050405020304" charset="0"/>
                      </a:endParaRPr>
                    </a:p>
                  </a:txBody>
                  <a:tcPr/>
                </a:tc>
              </a:tr>
              <a:tr h="356377">
                <a:tc>
                  <a:txBody>
                    <a:bodyPr/>
                    <a:lstStyle/>
                    <a:p>
                      <a:pPr algn="ctr"/>
                      <a:r>
                        <a:rPr lang="vi-VN" sz="1800" dirty="0">
                          <a:latin typeface="Times New Roman" panose="02020603050405020304" charset="0"/>
                          <a:cs typeface="Times New Roman" panose="02020603050405020304" charset="0"/>
                        </a:rPr>
                        <a:t>5</a:t>
                      </a:r>
                      <a:endParaRPr lang="vi-VN" sz="1800" dirty="0">
                        <a:latin typeface="Times New Roman" panose="02020603050405020304" charset="0"/>
                        <a:cs typeface="Times New Roman" panose="02020603050405020304" charset="0"/>
                      </a:endParaRPr>
                    </a:p>
                  </a:txBody>
                  <a:tcPr/>
                </a:tc>
                <a:tc>
                  <a:txBody>
                    <a:bodyPr/>
                    <a:lstStyle/>
                    <a:p>
                      <a:r>
                        <a:rPr lang="vi-VN" sz="1800" dirty="0">
                          <a:latin typeface="Times New Roman" panose="02020603050405020304" charset="0"/>
                          <a:cs typeface="Times New Roman" panose="02020603050405020304" charset="0"/>
                        </a:rPr>
                        <a:t>Nguyễn Lâm Tâm Tình </a:t>
                      </a:r>
                      <a:endParaRPr lang="vi-VN" sz="1800" dirty="0">
                        <a:latin typeface="Times New Roman" panose="02020603050405020304" charset="0"/>
                        <a:cs typeface="Times New Roman" panose="02020603050405020304" charset="0"/>
                      </a:endParaRPr>
                    </a:p>
                  </a:txBody>
                  <a:tcPr/>
                </a:tc>
                <a:tc>
                  <a:txBody>
                    <a:bodyPr/>
                    <a:lstStyle/>
                    <a:p>
                      <a:r>
                        <a:rPr lang="vi-VN" sz="1800" dirty="0">
                          <a:latin typeface="Times New Roman" panose="02020603050405020304" charset="0"/>
                          <a:cs typeface="Times New Roman" panose="02020603050405020304" charset="0"/>
                        </a:rPr>
                        <a:t>Xem và chỉnh sửa </a:t>
                      </a:r>
                      <a:endParaRPr lang="vi-VN" sz="1800" dirty="0">
                        <a:latin typeface="Times New Roman" panose="02020603050405020304" charset="0"/>
                        <a:cs typeface="Times New Roman" panose="02020603050405020304" charset="0"/>
                      </a:endParaRPr>
                    </a:p>
                  </a:txBody>
                  <a:tcPr/>
                </a:tc>
              </a:tr>
              <a:tr h="356377">
                <a:tc>
                  <a:txBody>
                    <a:bodyPr/>
                    <a:lstStyle/>
                    <a:p>
                      <a:pPr algn="ctr"/>
                      <a:r>
                        <a:rPr lang="vi-VN" sz="1800" dirty="0">
                          <a:latin typeface="Times New Roman" panose="02020603050405020304" charset="0"/>
                          <a:cs typeface="Times New Roman" panose="02020603050405020304" charset="0"/>
                        </a:rPr>
                        <a:t>6</a:t>
                      </a:r>
                      <a:endParaRPr lang="vi-VN" sz="1800" dirty="0">
                        <a:latin typeface="Times New Roman" panose="02020603050405020304" charset="0"/>
                        <a:cs typeface="Times New Roman" panose="02020603050405020304" charset="0"/>
                      </a:endParaRPr>
                    </a:p>
                  </a:txBody>
                  <a:tcPr/>
                </a:tc>
                <a:tc>
                  <a:txBody>
                    <a:bodyPr/>
                    <a:lstStyle/>
                    <a:p>
                      <a:r>
                        <a:rPr lang="vi-VN" sz="1800" dirty="0">
                          <a:latin typeface="Times New Roman" panose="02020603050405020304" charset="0"/>
                          <a:cs typeface="Times New Roman" panose="02020603050405020304" charset="0"/>
                        </a:rPr>
                        <a:t>Ngô Thanh Phú </a:t>
                      </a:r>
                      <a:endParaRPr lang="vi-VN" sz="1800" dirty="0">
                        <a:latin typeface="Times New Roman" panose="02020603050405020304" charset="0"/>
                        <a:cs typeface="Times New Roman" panose="02020603050405020304" charset="0"/>
                      </a:endParaRPr>
                    </a:p>
                  </a:txBody>
                  <a:tcPr/>
                </a:tc>
                <a:tc>
                  <a:txBody>
                    <a:bodyPr/>
                    <a:lstStyle/>
                    <a:p>
                      <a:r>
                        <a:rPr lang="vi-VN" sz="1800" dirty="0">
                          <a:latin typeface="Times New Roman" panose="02020603050405020304" charset="0"/>
                          <a:cs typeface="Times New Roman" panose="02020603050405020304" charset="0"/>
                        </a:rPr>
                        <a:t>Làm PPT</a:t>
                      </a:r>
                      <a:endParaRPr lang="vi-VN" sz="1800" dirty="0">
                        <a:latin typeface="Times New Roman" panose="02020603050405020304" charset="0"/>
                        <a:cs typeface="Times New Roman" panose="02020603050405020304" charset="0"/>
                      </a:endParaRPr>
                    </a:p>
                  </a:txBody>
                  <a:tcPr/>
                </a:tc>
              </a:tr>
              <a:tr h="356377">
                <a:tc>
                  <a:txBody>
                    <a:bodyPr/>
                    <a:lstStyle/>
                    <a:p>
                      <a:pPr algn="ctr"/>
                      <a:r>
                        <a:rPr lang="vi-VN" sz="1800" dirty="0">
                          <a:latin typeface="Times New Roman" panose="02020603050405020304" charset="0"/>
                          <a:cs typeface="Times New Roman" panose="02020603050405020304" charset="0"/>
                        </a:rPr>
                        <a:t>7</a:t>
                      </a:r>
                      <a:endParaRPr lang="vi-VN" sz="1800" dirty="0">
                        <a:latin typeface="Times New Roman" panose="02020603050405020304" charset="0"/>
                        <a:cs typeface="Times New Roman" panose="02020603050405020304" charset="0"/>
                      </a:endParaRPr>
                    </a:p>
                  </a:txBody>
                  <a:tcPr/>
                </a:tc>
                <a:tc>
                  <a:txBody>
                    <a:bodyPr/>
                    <a:lstStyle/>
                    <a:p>
                      <a:r>
                        <a:rPr lang="vi-VN" sz="1800" dirty="0">
                          <a:latin typeface="Times New Roman" panose="02020603050405020304" charset="0"/>
                          <a:cs typeface="Times New Roman" panose="02020603050405020304" charset="0"/>
                        </a:rPr>
                        <a:t>Võ Phước Thiện </a:t>
                      </a:r>
                      <a:endParaRPr lang="vi-VN" sz="1800" dirty="0">
                        <a:latin typeface="Times New Roman" panose="02020603050405020304" charset="0"/>
                        <a:cs typeface="Times New Roman" panose="02020603050405020304" charset="0"/>
                      </a:endParaRPr>
                    </a:p>
                  </a:txBody>
                  <a:tcPr/>
                </a:tc>
                <a:tc>
                  <a:txBody>
                    <a:bodyPr/>
                    <a:lstStyle/>
                    <a:p>
                      <a:r>
                        <a:rPr lang="vi-VN" sz="1800" dirty="0">
                          <a:latin typeface="Times New Roman" panose="02020603050405020304" charset="0"/>
                          <a:cs typeface="Times New Roman" panose="02020603050405020304" charset="0"/>
                        </a:rPr>
                        <a:t>Làm PPT</a:t>
                      </a:r>
                      <a:endParaRPr lang="vi-VN" sz="1800" dirty="0">
                        <a:latin typeface="Times New Roman" panose="02020603050405020304" charset="0"/>
                        <a:cs typeface="Times New Roman" panose="02020603050405020304" charset="0"/>
                      </a:endParaRPr>
                    </a:p>
                  </a:txBody>
                  <a:tcPr/>
                </a:tc>
              </a:tr>
              <a:tr h="356377">
                <a:tc>
                  <a:txBody>
                    <a:bodyPr/>
                    <a:lstStyle/>
                    <a:p>
                      <a:pPr algn="ctr"/>
                      <a:r>
                        <a:rPr lang="vi-VN" sz="1800" dirty="0">
                          <a:latin typeface="Times New Roman" panose="02020603050405020304" charset="0"/>
                          <a:cs typeface="Times New Roman" panose="02020603050405020304" charset="0"/>
                        </a:rPr>
                        <a:t>8</a:t>
                      </a:r>
                      <a:endParaRPr lang="vi-VN" sz="1800" dirty="0">
                        <a:latin typeface="Times New Roman" panose="02020603050405020304" charset="0"/>
                        <a:cs typeface="Times New Roman" panose="02020603050405020304" charset="0"/>
                      </a:endParaRPr>
                    </a:p>
                  </a:txBody>
                  <a:tcPr/>
                </a:tc>
                <a:tc>
                  <a:txBody>
                    <a:bodyPr/>
                    <a:lstStyle/>
                    <a:p>
                      <a:r>
                        <a:rPr lang="vi-VN" sz="1800" dirty="0">
                          <a:latin typeface="Times New Roman" panose="02020603050405020304" charset="0"/>
                          <a:cs typeface="Times New Roman" panose="02020603050405020304" charset="0"/>
                        </a:rPr>
                        <a:t>Phạm Hồng Thái </a:t>
                      </a:r>
                      <a:endParaRPr lang="vi-VN" sz="1800" dirty="0">
                        <a:latin typeface="Times New Roman" panose="02020603050405020304" charset="0"/>
                        <a:cs typeface="Times New Roman" panose="02020603050405020304" charset="0"/>
                      </a:endParaRPr>
                    </a:p>
                  </a:txBody>
                  <a:tcPr/>
                </a:tc>
                <a:tc>
                  <a:txBody>
                    <a:bodyPr/>
                    <a:lstStyle/>
                    <a:p>
                      <a:r>
                        <a:rPr lang="vi-VN" sz="1800" dirty="0">
                          <a:latin typeface="Times New Roman" panose="02020603050405020304" charset="0"/>
                          <a:cs typeface="Times New Roman" panose="02020603050405020304" charset="0"/>
                        </a:rPr>
                        <a:t>Tạo trang Web</a:t>
                      </a:r>
                      <a:endParaRPr lang="vi-VN" sz="1800" dirty="0">
                        <a:latin typeface="Times New Roman" panose="02020603050405020304" charset="0"/>
                        <a:cs typeface="Times New Roman" panose="02020603050405020304" charset="0"/>
                      </a:endParaRPr>
                    </a:p>
                  </a:txBody>
                  <a:tcPr/>
                </a:tc>
              </a:tr>
              <a:tr h="356377">
                <a:tc>
                  <a:txBody>
                    <a:bodyPr/>
                    <a:lstStyle/>
                    <a:p>
                      <a:pPr algn="ctr"/>
                      <a:r>
                        <a:rPr lang="vi-VN" sz="1800" dirty="0">
                          <a:latin typeface="Times New Roman" panose="02020603050405020304" charset="0"/>
                          <a:cs typeface="Times New Roman" panose="02020603050405020304" charset="0"/>
                        </a:rPr>
                        <a:t>9</a:t>
                      </a:r>
                      <a:endParaRPr lang="vi-VN" sz="1800" dirty="0">
                        <a:latin typeface="Times New Roman" panose="02020603050405020304" charset="0"/>
                        <a:cs typeface="Times New Roman" panose="02020603050405020304" charset="0"/>
                      </a:endParaRPr>
                    </a:p>
                  </a:txBody>
                  <a:tcPr/>
                </a:tc>
                <a:tc>
                  <a:txBody>
                    <a:bodyPr/>
                    <a:lstStyle/>
                    <a:p>
                      <a:r>
                        <a:rPr lang="vi-VN" sz="1800" dirty="0">
                          <a:latin typeface="Times New Roman" panose="02020603050405020304" charset="0"/>
                          <a:cs typeface="Times New Roman" panose="02020603050405020304" charset="0"/>
                        </a:rPr>
                        <a:t>Ngô Quốc Vĩ </a:t>
                      </a:r>
                      <a:endParaRPr lang="vi-VN" sz="1800" dirty="0">
                        <a:latin typeface="Times New Roman" panose="02020603050405020304" charset="0"/>
                        <a:cs typeface="Times New Roman" panose="02020603050405020304" charset="0"/>
                      </a:endParaRPr>
                    </a:p>
                  </a:txBody>
                  <a:tcPr/>
                </a:tc>
                <a:tc>
                  <a:txBody>
                    <a:bodyPr/>
                    <a:lstStyle/>
                    <a:p>
                      <a:r>
                        <a:rPr lang="vi-VN" sz="1800" dirty="0">
                          <a:latin typeface="Times New Roman" panose="02020603050405020304" charset="0"/>
                          <a:cs typeface="Times New Roman" panose="02020603050405020304" charset="0"/>
                        </a:rPr>
                        <a:t>Soạn nội dung</a:t>
                      </a:r>
                      <a:endParaRPr lang="vi-VN" sz="1800" dirty="0">
                        <a:latin typeface="Times New Roman" panose="02020603050405020304" charset="0"/>
                        <a:cs typeface="Times New Roman" panose="02020603050405020304" charset="0"/>
                      </a:endParaRPr>
                    </a:p>
                  </a:txBody>
                  <a:tcPr/>
                </a:tc>
              </a:tr>
              <a:tr h="356377">
                <a:tc>
                  <a:txBody>
                    <a:bodyPr/>
                    <a:lstStyle/>
                    <a:p>
                      <a:pPr algn="ctr"/>
                      <a:r>
                        <a:rPr lang="vi-VN" sz="1800" dirty="0">
                          <a:latin typeface="Times New Roman" panose="02020603050405020304" charset="0"/>
                          <a:cs typeface="Times New Roman" panose="02020603050405020304" charset="0"/>
                        </a:rPr>
                        <a:t>10</a:t>
                      </a:r>
                      <a:endParaRPr lang="vi-VN" sz="1800" dirty="0">
                        <a:latin typeface="Times New Roman" panose="02020603050405020304" charset="0"/>
                        <a:cs typeface="Times New Roman" panose="02020603050405020304" charset="0"/>
                      </a:endParaRPr>
                    </a:p>
                  </a:txBody>
                  <a:tcPr/>
                </a:tc>
                <a:tc>
                  <a:txBody>
                    <a:bodyPr/>
                    <a:lstStyle/>
                    <a:p>
                      <a:r>
                        <a:rPr lang="vi-VN" sz="1800" dirty="0">
                          <a:latin typeface="Times New Roman" panose="02020603050405020304" charset="0"/>
                          <a:cs typeface="Times New Roman" panose="02020603050405020304" charset="0"/>
                        </a:rPr>
                        <a:t>Hồ Ngọc Trí </a:t>
                      </a:r>
                      <a:endParaRPr lang="vi-VN" sz="1800" dirty="0">
                        <a:latin typeface="Times New Roman" panose="02020603050405020304" charset="0"/>
                        <a:cs typeface="Times New Roman" panose="02020603050405020304" charset="0"/>
                      </a:endParaRPr>
                    </a:p>
                  </a:txBody>
                  <a:tcPr/>
                </a:tc>
                <a:tc>
                  <a:txBody>
                    <a:bodyPr/>
                    <a:lstStyle/>
                    <a:p>
                      <a:r>
                        <a:rPr lang="vi-VN" sz="1800" dirty="0">
                          <a:latin typeface="Times New Roman" panose="02020603050405020304" charset="0"/>
                          <a:cs typeface="Times New Roman" panose="02020603050405020304" charset="0"/>
                        </a:rPr>
                        <a:t>Soạn nội dung</a:t>
                      </a:r>
                      <a:endParaRPr lang="vi-VN" sz="1800" dirty="0">
                        <a:latin typeface="Times New Roman" panose="02020603050405020304" charset="0"/>
                        <a:cs typeface="Times New Roman" panose="02020603050405020304" charset="0"/>
                      </a:endParaRPr>
                    </a:p>
                  </a:txBody>
                  <a:tcPr/>
                </a:tc>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1"/>
            </p:custDataLst>
          </p:nvPr>
        </p:nvSpPr>
        <p:spPr>
          <a:xfrm>
            <a:off x="4762500" y="997585"/>
            <a:ext cx="6576060" cy="2600960"/>
          </a:xfrm>
        </p:spPr>
        <p:txBody>
          <a:bodyPr/>
          <a:lstStyle/>
          <a:p>
            <a:r>
              <a:rPr lang="en-US" dirty="0"/>
              <a:t>Kế Hoạch Triển Khai Dự Án</a:t>
            </a:r>
            <a:endParaRPr lang="en-US" dirty="0"/>
          </a:p>
        </p:txBody>
      </p:sp>
    </p:spTree>
    <p:custDataLst>
      <p:tags r:id="rId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1"/>
            </p:custDataLst>
          </p:nvPr>
        </p:nvSpPr>
        <p:spPr>
          <a:xfrm>
            <a:off x="1363980" y="0"/>
            <a:ext cx="8276590" cy="1064260"/>
          </a:xfrm>
        </p:spPr>
        <p:txBody>
          <a:bodyPr wrap="square">
            <a:normAutofit/>
          </a:bodyPr>
          <a:lstStyle/>
          <a:p>
            <a:r>
              <a:rPr lang="en-US" spc="0" dirty="0">
                <a:latin typeface="+mj-lt"/>
                <a:sym typeface="+mn-ea"/>
              </a:rPr>
              <a:t>Kế Hoạch Triển Khai Dự Án</a:t>
            </a:r>
            <a:endParaRPr lang="en-US" spc="0" dirty="0">
              <a:latin typeface="+mj-lt"/>
              <a:sym typeface="+mn-ea"/>
            </a:endParaRPr>
          </a:p>
        </p:txBody>
      </p:sp>
      <p:sp>
        <p:nvSpPr>
          <p:cNvPr id="34" name="矩形: 圆角 2"/>
          <p:cNvSpPr/>
          <p:nvPr>
            <p:custDataLst>
              <p:tags r:id="rId2"/>
            </p:custDataLst>
          </p:nvPr>
        </p:nvSpPr>
        <p:spPr>
          <a:xfrm>
            <a:off x="6304362" y="1646817"/>
            <a:ext cx="5193439" cy="2112176"/>
          </a:xfrm>
          <a:prstGeom prst="roundRect">
            <a:avLst>
              <a:gd name="adj" fmla="val 14162"/>
            </a:avLst>
          </a:prstGeom>
          <a:solidFill>
            <a:srgbClr val="FFFFFF"/>
          </a:solidFill>
          <a:ln w="3175" cap="flat" cmpd="sng" algn="ctr">
            <a:solidFill>
              <a:schemeClr val="accent2">
                <a:alpha val="20000"/>
              </a:schemeClr>
            </a:solidFill>
            <a:prstDash val="solid"/>
            <a:round/>
            <a:headEnd type="none" w="med" len="med"/>
            <a:tailEnd type="none" w="med" len="med"/>
          </a:ln>
          <a:effectLst>
            <a:outerShdw blurRad="508000" dist="50800" dir="5400000" algn="ctr" rotWithShape="0">
              <a:schemeClr val="accent2">
                <a:alpha val="20000"/>
              </a:schemeClr>
            </a:outerShdw>
          </a:effectLst>
        </p:spPr>
        <p:txBody>
          <a:bodyPr lIns="0" rIns="0" rtlCol="0" anchor="ctr">
            <a:noAutofit/>
          </a:bodyPr>
          <a:p>
            <a:pPr algn="ctr"/>
            <a:endParaRPr lang="en-US">
              <a:solidFill>
                <a:schemeClr val="tx1"/>
              </a:solidFill>
              <a:latin typeface="Arial" panose="020B0604020202020204" pitchFamily="34" charset="0"/>
              <a:sym typeface="Arial" panose="020B0604020202020204" pitchFamily="34" charset="0"/>
            </a:endParaRPr>
          </a:p>
        </p:txBody>
      </p:sp>
      <p:sp>
        <p:nvSpPr>
          <p:cNvPr id="35" name="椭圆 1"/>
          <p:cNvSpPr/>
          <p:nvPr>
            <p:custDataLst>
              <p:tags r:id="rId3"/>
            </p:custDataLst>
          </p:nvPr>
        </p:nvSpPr>
        <p:spPr>
          <a:xfrm>
            <a:off x="6578068" y="1927509"/>
            <a:ext cx="540044" cy="540043"/>
          </a:xfrm>
          <a:prstGeom prst="ellipse">
            <a:avLst/>
          </a:prstGeom>
          <a:gradFill>
            <a:gsLst>
              <a:gs pos="0">
                <a:schemeClr val="accent2">
                  <a:alpha val="100000"/>
                </a:schemeClr>
              </a:gs>
              <a:gs pos="100000">
                <a:schemeClr val="accent2">
                  <a:lumMod val="75000"/>
                  <a:alpha val="100000"/>
                </a:schemeClr>
              </a:gs>
            </a:gsLst>
            <a:lin ang="7686814" scaled="0"/>
          </a:gradFill>
          <a:ln w="25400">
            <a:noFill/>
          </a:ln>
          <a:effectLst>
            <a:outerShdw blurRad="254000" dist="76200" dir="5399998" algn="ctr" rotWithShape="0">
              <a:schemeClr val="accent2">
                <a:alpha val="25000"/>
              </a:schemeClr>
            </a:outerShdw>
          </a:effectLst>
        </p:spPr>
        <p:style>
          <a:lnRef idx="2">
            <a:schemeClr val="accent1">
              <a:lumMod val="75000"/>
            </a:schemeClr>
          </a:lnRef>
          <a:fillRef idx="1">
            <a:schemeClr val="accent1"/>
          </a:fillRef>
          <a:effectRef idx="0">
            <a:srgbClr val="FFFFFF"/>
          </a:effectRef>
          <a:fontRef idx="minor">
            <a:schemeClr val="lt1"/>
          </a:fontRef>
        </p:style>
        <p:txBody>
          <a:bodyPr wrap="none" lIns="0" tIns="0" rIns="0" bIns="0" anchor="ctr" anchorCtr="0">
            <a:noAutofit/>
          </a:bodyPr>
          <a:p>
            <a:pPr algn="ctr">
              <a:spcBef>
                <a:spcPct val="0"/>
              </a:spcBef>
              <a:spcAft>
                <a:spcPct val="0"/>
              </a:spcAft>
            </a:pPr>
            <a:r>
              <a:rPr lang="en-US" sz="2000" b="1">
                <a:solidFill>
                  <a:schemeClr val="lt1">
                    <a:lumMod val="100000"/>
                  </a:schemeClr>
                </a:solidFill>
                <a:latin typeface="+mn-lt"/>
              </a:rPr>
              <a:t>02</a:t>
            </a:r>
            <a:endParaRPr lang="en-US" sz="2000" b="1">
              <a:solidFill>
                <a:schemeClr val="lt1">
                  <a:lumMod val="100000"/>
                </a:schemeClr>
              </a:solidFill>
              <a:latin typeface="+mn-lt"/>
            </a:endParaRPr>
          </a:p>
        </p:txBody>
      </p:sp>
      <p:sp>
        <p:nvSpPr>
          <p:cNvPr id="36" name="矩形 3"/>
          <p:cNvSpPr/>
          <p:nvPr>
            <p:custDataLst>
              <p:tags r:id="rId4"/>
            </p:custDataLst>
          </p:nvPr>
        </p:nvSpPr>
        <p:spPr>
          <a:xfrm>
            <a:off x="7440930" y="2045970"/>
            <a:ext cx="3700780" cy="1527175"/>
          </a:xfrm>
          <a:prstGeom prst="rect">
            <a:avLst/>
          </a:prstGeom>
          <a:noFill/>
        </p:spPr>
        <p:txBody>
          <a:bodyPr wrap="square" lIns="0" tIns="0" rIns="0" bIns="0" rtlCol="0" anchor="t" anchorCtr="0">
            <a:normAutofit/>
          </a:bodyPr>
          <a:p>
            <a:pPr>
              <a:lnSpc>
                <a:spcPct val="150000"/>
              </a:lnSpc>
              <a:spcBef>
                <a:spcPct val="0"/>
              </a:spcBef>
              <a:spcAft>
                <a:spcPct val="0"/>
              </a:spcAft>
            </a:pPr>
            <a:r>
              <a:rPr lang="vi-VN" sz="1400" dirty="0">
                <a:latin typeface="Times New Roman" panose="02020603050405020304" charset="0"/>
                <a:cs typeface="Times New Roman" panose="02020603050405020304" charset="0"/>
                <a:sym typeface="+mn-ea"/>
              </a:rPr>
              <a:t>• Viết nội dung cho từng trang theo phân công. </a:t>
            </a:r>
            <a:endParaRPr lang="vi-VN" sz="1400" dirty="0">
              <a:latin typeface="Times New Roman" panose="02020603050405020304" charset="0"/>
              <a:cs typeface="Times New Roman" panose="02020603050405020304" charset="0"/>
            </a:endParaRPr>
          </a:p>
          <a:p>
            <a:pPr>
              <a:lnSpc>
                <a:spcPct val="150000"/>
              </a:lnSpc>
              <a:spcBef>
                <a:spcPct val="0"/>
              </a:spcBef>
              <a:spcAft>
                <a:spcPct val="0"/>
              </a:spcAft>
            </a:pPr>
            <a:r>
              <a:rPr lang="vi-VN" sz="1400" dirty="0">
                <a:latin typeface="Times New Roman" panose="02020603050405020304" charset="0"/>
                <a:cs typeface="Times New Roman" panose="02020603050405020304" charset="0"/>
                <a:sym typeface="+mn-ea"/>
              </a:rPr>
              <a:t>• Kiểm tra độ chính xác, ngắn gọn của thông tin.</a:t>
            </a:r>
            <a:endParaRPr lang="vi-VN" sz="1400" dirty="0">
              <a:latin typeface="Times New Roman" panose="02020603050405020304" charset="0"/>
              <a:cs typeface="Times New Roman" panose="02020603050405020304" charset="0"/>
            </a:endParaRPr>
          </a:p>
          <a:p>
            <a:pPr>
              <a:lnSpc>
                <a:spcPct val="150000"/>
              </a:lnSpc>
              <a:spcBef>
                <a:spcPct val="0"/>
              </a:spcBef>
              <a:spcAft>
                <a:spcPct val="0"/>
              </a:spcAft>
            </a:pPr>
            <a:r>
              <a:rPr lang="vi-VN" sz="1400" dirty="0">
                <a:latin typeface="Times New Roman" panose="02020603050405020304" charset="0"/>
                <a:cs typeface="Times New Roman" panose="02020603050405020304" charset="0"/>
                <a:sym typeface="+mn-ea"/>
              </a:rPr>
              <a:t>• Thống nhất cách trình bày và ngôn ngữ sử dụng.</a:t>
            </a:r>
            <a:endParaRPr lang="vi-VN" sz="1400" dirty="0">
              <a:latin typeface="Times New Roman" panose="02020603050405020304" charset="0"/>
              <a:cs typeface="Times New Roman" panose="02020603050405020304" charset="0"/>
            </a:endParaRPr>
          </a:p>
          <a:p>
            <a:pPr>
              <a:lnSpc>
                <a:spcPct val="150000"/>
              </a:lnSpc>
              <a:spcBef>
                <a:spcPct val="0"/>
              </a:spcBef>
              <a:spcAft>
                <a:spcPct val="0"/>
              </a:spcAft>
            </a:pPr>
            <a:endParaRPr lang="en-US" sz="1400" dirty="0">
              <a:ln>
                <a:noFill/>
                <a:prstDash val="sysDot"/>
              </a:ln>
              <a:solidFill>
                <a:schemeClr val="dk1">
                  <a:lumMod val="85000"/>
                  <a:lumOff val="15000"/>
                </a:schemeClr>
              </a:solidFill>
              <a:latin typeface="+mn-lt"/>
            </a:endParaRPr>
          </a:p>
        </p:txBody>
      </p:sp>
      <p:sp>
        <p:nvSpPr>
          <p:cNvPr id="37" name="矩形 4"/>
          <p:cNvSpPr/>
          <p:nvPr>
            <p:custDataLst>
              <p:tags r:id="rId5"/>
            </p:custDataLst>
          </p:nvPr>
        </p:nvSpPr>
        <p:spPr>
          <a:xfrm>
            <a:off x="7441101" y="1825901"/>
            <a:ext cx="3701072" cy="459141"/>
          </a:xfrm>
          <a:prstGeom prst="rect">
            <a:avLst/>
          </a:prstGeom>
          <a:noFill/>
        </p:spPr>
        <p:txBody>
          <a:bodyPr wrap="square" lIns="0" tIns="0" rIns="0" bIns="0" rtlCol="0" anchor="b" anchorCtr="0">
            <a:normAutofit/>
          </a:bodyPr>
          <a:p>
            <a:pPr>
              <a:spcBef>
                <a:spcPct val="0"/>
              </a:spcBef>
              <a:spcAft>
                <a:spcPct val="0"/>
              </a:spcAft>
            </a:pPr>
            <a:r>
              <a:rPr lang="en-US" b="1" dirty="0">
                <a:ln>
                  <a:noFill/>
                  <a:prstDash val="sysDot"/>
                </a:ln>
                <a:solidFill>
                  <a:schemeClr val="dk1">
                    <a:lumMod val="85000"/>
                    <a:lumOff val="15000"/>
                  </a:schemeClr>
                </a:solidFill>
                <a:sym typeface="+mn-ea"/>
              </a:rPr>
              <a:t>Bước 2: Xây dựng nội dung</a:t>
            </a:r>
            <a:endParaRPr lang="en-US" b="1" dirty="0">
              <a:ln>
                <a:noFill/>
                <a:prstDash val="sysDot"/>
              </a:ln>
              <a:solidFill>
                <a:schemeClr val="dk1">
                  <a:lumMod val="85000"/>
                  <a:lumOff val="15000"/>
                </a:schemeClr>
              </a:solidFill>
              <a:latin typeface="+mn-lt"/>
            </a:endParaRPr>
          </a:p>
          <a:p>
            <a:pPr>
              <a:spcBef>
                <a:spcPct val="0"/>
              </a:spcBef>
              <a:spcAft>
                <a:spcPct val="0"/>
              </a:spcAft>
            </a:pPr>
            <a:endParaRPr lang="en-US" b="1" dirty="0">
              <a:solidFill>
                <a:schemeClr val="dk1">
                  <a:lumMod val="100000"/>
                </a:schemeClr>
              </a:solidFill>
              <a:latin typeface="+mj-lt"/>
            </a:endParaRPr>
          </a:p>
        </p:txBody>
      </p:sp>
      <p:sp>
        <p:nvSpPr>
          <p:cNvPr id="38" name="矩形: 圆角 13"/>
          <p:cNvSpPr/>
          <p:nvPr>
            <p:custDataLst>
              <p:tags r:id="rId6"/>
            </p:custDataLst>
          </p:nvPr>
        </p:nvSpPr>
        <p:spPr>
          <a:xfrm>
            <a:off x="6304362" y="4187017"/>
            <a:ext cx="5193439" cy="2112176"/>
          </a:xfrm>
          <a:prstGeom prst="roundRect">
            <a:avLst>
              <a:gd name="adj" fmla="val 12731"/>
            </a:avLst>
          </a:prstGeom>
          <a:solidFill>
            <a:srgbClr val="FFFFFF"/>
          </a:solidFill>
          <a:ln w="3175" cap="flat" cmpd="sng" algn="ctr">
            <a:solidFill>
              <a:schemeClr val="accent2">
                <a:alpha val="20000"/>
              </a:schemeClr>
            </a:solidFill>
            <a:prstDash val="solid"/>
            <a:round/>
            <a:headEnd type="none" w="med" len="med"/>
            <a:tailEnd type="none" w="med" len="med"/>
          </a:ln>
          <a:effectLst>
            <a:outerShdw blurRad="508000" dist="50800" dir="5400000" algn="ctr" rotWithShape="0">
              <a:schemeClr val="accent2">
                <a:alpha val="20000"/>
              </a:schemeClr>
            </a:outerShdw>
          </a:effectLst>
        </p:spPr>
        <p:txBody>
          <a:bodyPr lIns="0" rIns="0" rtlCol="0" anchor="ctr">
            <a:noAutofit/>
          </a:bodyPr>
          <a:p>
            <a:pPr algn="ctr"/>
            <a:endParaRPr lang="en-US">
              <a:solidFill>
                <a:schemeClr val="tx1"/>
              </a:solidFill>
              <a:latin typeface="Arial" panose="020B0604020202020204" pitchFamily="34" charset="0"/>
              <a:sym typeface="Arial" panose="020B0604020202020204" pitchFamily="34" charset="0"/>
            </a:endParaRPr>
          </a:p>
        </p:txBody>
      </p:sp>
      <p:sp>
        <p:nvSpPr>
          <p:cNvPr id="39" name="椭圆 5"/>
          <p:cNvSpPr/>
          <p:nvPr>
            <p:custDataLst>
              <p:tags r:id="rId7"/>
            </p:custDataLst>
          </p:nvPr>
        </p:nvSpPr>
        <p:spPr>
          <a:xfrm>
            <a:off x="6578068" y="4467709"/>
            <a:ext cx="540044" cy="540043"/>
          </a:xfrm>
          <a:prstGeom prst="ellipse">
            <a:avLst/>
          </a:prstGeom>
          <a:gradFill>
            <a:gsLst>
              <a:gs pos="0">
                <a:schemeClr val="accent2">
                  <a:alpha val="100000"/>
                </a:schemeClr>
              </a:gs>
              <a:gs pos="100000">
                <a:schemeClr val="accent2">
                  <a:lumMod val="75000"/>
                  <a:alpha val="100000"/>
                </a:schemeClr>
              </a:gs>
            </a:gsLst>
            <a:lin ang="7686814" scaled="0"/>
          </a:gradFill>
          <a:ln w="25400">
            <a:noFill/>
          </a:ln>
          <a:effectLst>
            <a:outerShdw blurRad="254000" dist="76200" dir="5399998" algn="ctr" rotWithShape="0">
              <a:schemeClr val="accent2">
                <a:alpha val="25000"/>
              </a:scheme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none" lIns="0" tIns="0" rIns="0" bIns="0" numCol="1" spcCol="0" rtlCol="0" fromWordArt="0" anchor="ctr" anchorCtr="0" forceAA="0" compatLnSpc="1">
            <a:noAutofit/>
          </a:bodyPr>
          <a:p>
            <a:pPr algn="ctr">
              <a:spcBef>
                <a:spcPct val="0"/>
              </a:spcBef>
              <a:spcAft>
                <a:spcPct val="0"/>
              </a:spcAft>
            </a:pPr>
            <a:r>
              <a:rPr lang="en-US" sz="2000" b="1">
                <a:solidFill>
                  <a:schemeClr val="lt1">
                    <a:lumMod val="100000"/>
                  </a:schemeClr>
                </a:solidFill>
                <a:latin typeface="+mn-lt"/>
              </a:rPr>
              <a:t>04</a:t>
            </a:r>
            <a:endParaRPr lang="en-US" sz="2000" b="1">
              <a:solidFill>
                <a:schemeClr val="lt1">
                  <a:lumMod val="100000"/>
                </a:schemeClr>
              </a:solidFill>
              <a:latin typeface="+mn-lt"/>
            </a:endParaRPr>
          </a:p>
        </p:txBody>
      </p:sp>
      <p:sp>
        <p:nvSpPr>
          <p:cNvPr id="40" name="矩形 7"/>
          <p:cNvSpPr/>
          <p:nvPr>
            <p:custDataLst>
              <p:tags r:id="rId8"/>
            </p:custDataLst>
          </p:nvPr>
        </p:nvSpPr>
        <p:spPr>
          <a:xfrm>
            <a:off x="7440930" y="4825365"/>
            <a:ext cx="3700780" cy="1287780"/>
          </a:xfrm>
          <a:prstGeom prst="rect">
            <a:avLst/>
          </a:prstGeom>
          <a:noFill/>
        </p:spPr>
        <p:txBody>
          <a:bodyPr wrap="square" lIns="0" tIns="0" rIns="0" bIns="0" rtlCol="0" anchor="t" anchorCtr="0">
            <a:normAutofit/>
          </a:bodyPr>
          <a:p>
            <a:pPr>
              <a:lnSpc>
                <a:spcPct val="150000"/>
              </a:lnSpc>
              <a:spcBef>
                <a:spcPct val="0"/>
              </a:spcBef>
              <a:spcAft>
                <a:spcPct val="0"/>
              </a:spcAft>
            </a:pPr>
            <a:r>
              <a:rPr lang="vi-VN" sz="1400" dirty="0">
                <a:latin typeface="Times New Roman" panose="02020603050405020304" charset="0"/>
                <a:cs typeface="Times New Roman" panose="02020603050405020304" charset="0"/>
                <a:sym typeface="+mn-ea"/>
              </a:rPr>
              <a:t>• Kiểm tra hoạt động của website. </a:t>
            </a:r>
            <a:endParaRPr lang="vi-VN" sz="1400" dirty="0">
              <a:latin typeface="Times New Roman" panose="02020603050405020304" charset="0"/>
              <a:cs typeface="Times New Roman" panose="02020603050405020304" charset="0"/>
            </a:endParaRPr>
          </a:p>
          <a:p>
            <a:pPr>
              <a:lnSpc>
                <a:spcPct val="150000"/>
              </a:lnSpc>
              <a:spcBef>
                <a:spcPct val="0"/>
              </a:spcBef>
              <a:spcAft>
                <a:spcPct val="0"/>
              </a:spcAft>
            </a:pPr>
            <a:r>
              <a:rPr lang="vi-VN" sz="1400" dirty="0">
                <a:latin typeface="Times New Roman" panose="02020603050405020304" charset="0"/>
                <a:cs typeface="Times New Roman" panose="02020603050405020304" charset="0"/>
                <a:sym typeface="+mn-ea"/>
              </a:rPr>
              <a:t>• Nhóm trưởng tổng hợp kết quả.</a:t>
            </a:r>
            <a:endParaRPr lang="vi-VN" sz="1400" dirty="0">
              <a:latin typeface="Times New Roman" panose="02020603050405020304" charset="0"/>
              <a:cs typeface="Times New Roman" panose="02020603050405020304" charset="0"/>
            </a:endParaRPr>
          </a:p>
          <a:p>
            <a:pPr>
              <a:lnSpc>
                <a:spcPct val="150000"/>
              </a:lnSpc>
              <a:spcBef>
                <a:spcPct val="0"/>
              </a:spcBef>
              <a:spcAft>
                <a:spcPct val="0"/>
              </a:spcAft>
            </a:pPr>
            <a:r>
              <a:rPr lang="vi-VN" sz="1400" dirty="0">
                <a:latin typeface="Time s New Roman"/>
                <a:sym typeface="+mn-ea"/>
              </a:rPr>
              <a:t>    </a:t>
            </a:r>
            <a:endParaRPr lang="en-US" sz="1400" dirty="0">
              <a:latin typeface="Time s New Roman"/>
            </a:endParaRPr>
          </a:p>
          <a:p>
            <a:pPr>
              <a:lnSpc>
                <a:spcPct val="150000"/>
              </a:lnSpc>
              <a:spcBef>
                <a:spcPct val="0"/>
              </a:spcBef>
              <a:spcAft>
                <a:spcPct val="0"/>
              </a:spcAft>
            </a:pPr>
            <a:endParaRPr lang="en-US" sz="1400">
              <a:ln>
                <a:noFill/>
                <a:prstDash val="sysDot"/>
              </a:ln>
              <a:solidFill>
                <a:schemeClr val="dk1">
                  <a:lumMod val="85000"/>
                  <a:lumOff val="15000"/>
                </a:schemeClr>
              </a:solidFill>
              <a:latin typeface="+mn-lt"/>
            </a:endParaRPr>
          </a:p>
        </p:txBody>
      </p:sp>
      <p:sp>
        <p:nvSpPr>
          <p:cNvPr id="41" name="矩形 8"/>
          <p:cNvSpPr/>
          <p:nvPr>
            <p:custDataLst>
              <p:tags r:id="rId9"/>
            </p:custDataLst>
          </p:nvPr>
        </p:nvSpPr>
        <p:spPr>
          <a:xfrm>
            <a:off x="7441101" y="4366101"/>
            <a:ext cx="3701072" cy="459141"/>
          </a:xfrm>
          <a:prstGeom prst="rect">
            <a:avLst/>
          </a:prstGeom>
          <a:noFill/>
        </p:spPr>
        <p:txBody>
          <a:bodyPr wrap="square" lIns="0" tIns="0" rIns="0" bIns="0" rtlCol="0" anchor="b" anchorCtr="0">
            <a:normAutofit/>
          </a:bodyPr>
          <a:p>
            <a:pPr>
              <a:spcBef>
                <a:spcPct val="0"/>
              </a:spcBef>
              <a:spcAft>
                <a:spcPct val="0"/>
              </a:spcAft>
            </a:pPr>
            <a:r>
              <a:rPr lang="en-US" b="1">
                <a:ln>
                  <a:noFill/>
                  <a:prstDash val="sysDot"/>
                </a:ln>
                <a:solidFill>
                  <a:schemeClr val="dk1">
                    <a:lumMod val="85000"/>
                    <a:lumOff val="15000"/>
                  </a:schemeClr>
                </a:solidFill>
                <a:sym typeface="+mn-ea"/>
              </a:rPr>
              <a:t>Bước 4: Kiểm tra và báo cáo</a:t>
            </a:r>
            <a:endParaRPr lang="en-US" b="1">
              <a:ln>
                <a:noFill/>
                <a:prstDash val="sysDot"/>
              </a:ln>
              <a:solidFill>
                <a:schemeClr val="dk1">
                  <a:lumMod val="85000"/>
                  <a:lumOff val="15000"/>
                </a:schemeClr>
              </a:solidFill>
              <a:latin typeface="+mn-lt"/>
            </a:endParaRPr>
          </a:p>
          <a:p>
            <a:pPr>
              <a:spcBef>
                <a:spcPct val="0"/>
              </a:spcBef>
              <a:spcAft>
                <a:spcPct val="0"/>
              </a:spcAft>
            </a:pPr>
            <a:endParaRPr lang="en-US" b="1" dirty="0">
              <a:solidFill>
                <a:schemeClr val="dk1">
                  <a:lumMod val="100000"/>
                </a:schemeClr>
              </a:solidFill>
              <a:latin typeface="+mj-lt"/>
            </a:endParaRPr>
          </a:p>
        </p:txBody>
      </p:sp>
      <p:sp>
        <p:nvSpPr>
          <p:cNvPr id="42" name="矩形: 圆角 25"/>
          <p:cNvSpPr/>
          <p:nvPr>
            <p:custDataLst>
              <p:tags r:id="rId10"/>
            </p:custDataLst>
          </p:nvPr>
        </p:nvSpPr>
        <p:spPr>
          <a:xfrm>
            <a:off x="694330" y="1646817"/>
            <a:ext cx="5193439" cy="2112176"/>
          </a:xfrm>
          <a:prstGeom prst="roundRect">
            <a:avLst>
              <a:gd name="adj" fmla="val 13447"/>
            </a:avLst>
          </a:prstGeom>
          <a:solidFill>
            <a:srgbClr val="FFFFFF"/>
          </a:solidFill>
          <a:ln w="3175" cap="flat" cmpd="sng" algn="ctr">
            <a:solidFill>
              <a:schemeClr val="accent1">
                <a:alpha val="20000"/>
              </a:schemeClr>
            </a:solidFill>
            <a:prstDash val="solid"/>
            <a:round/>
            <a:headEnd type="none" w="med" len="med"/>
            <a:tailEnd type="none" w="med" len="med"/>
          </a:ln>
          <a:effectLst>
            <a:outerShdw blurRad="508000" dist="50800" dir="5400000" algn="ctr" rotWithShape="0">
              <a:schemeClr val="accent1">
                <a:alpha val="20000"/>
              </a:schemeClr>
            </a:outerShdw>
          </a:effectLst>
        </p:spPr>
        <p:txBody>
          <a:bodyPr lIns="0" rIns="0" rtlCol="0" anchor="ctr">
            <a:noAutofit/>
          </a:bodyPr>
          <a:p>
            <a:pPr algn="ctr"/>
            <a:endParaRPr lang="en-US">
              <a:solidFill>
                <a:schemeClr val="tx1"/>
              </a:solidFill>
              <a:latin typeface="Arial" panose="020B0604020202020204" pitchFamily="34" charset="0"/>
              <a:sym typeface="Arial" panose="020B0604020202020204" pitchFamily="34" charset="0"/>
            </a:endParaRPr>
          </a:p>
        </p:txBody>
      </p:sp>
      <p:sp>
        <p:nvSpPr>
          <p:cNvPr id="43" name="椭圆 10"/>
          <p:cNvSpPr/>
          <p:nvPr>
            <p:custDataLst>
              <p:tags r:id="rId11"/>
            </p:custDataLst>
          </p:nvPr>
        </p:nvSpPr>
        <p:spPr>
          <a:xfrm>
            <a:off x="967401" y="1927509"/>
            <a:ext cx="540043" cy="540043"/>
          </a:xfrm>
          <a:prstGeom prst="ellipse">
            <a:avLst/>
          </a:prstGeom>
          <a:gradFill>
            <a:gsLst>
              <a:gs pos="0">
                <a:schemeClr val="accent1">
                  <a:alpha val="100000"/>
                </a:schemeClr>
              </a:gs>
              <a:gs pos="100000">
                <a:schemeClr val="accent1">
                  <a:lumMod val="75000"/>
                  <a:alpha val="100000"/>
                </a:schemeClr>
              </a:gs>
            </a:gsLst>
            <a:lin ang="7686814" scaled="0"/>
          </a:gradFill>
          <a:ln w="25400">
            <a:noFill/>
          </a:ln>
          <a:effectLst>
            <a:outerShdw blurRad="254000" dist="76200" dir="5399998" algn="ctr" rotWithShape="0">
              <a:schemeClr val="accent1">
                <a:alpha val="25000"/>
              </a:schemeClr>
            </a:outerShdw>
          </a:effectLst>
        </p:spPr>
        <p:style>
          <a:lnRef idx="2">
            <a:schemeClr val="accent1">
              <a:lumMod val="75000"/>
            </a:schemeClr>
          </a:lnRef>
          <a:fillRef idx="1">
            <a:schemeClr val="accent1"/>
          </a:fillRef>
          <a:effectRef idx="0">
            <a:srgbClr val="FFFFFF"/>
          </a:effectRef>
          <a:fontRef idx="minor">
            <a:schemeClr val="lt1"/>
          </a:fontRef>
        </p:style>
        <p:txBody>
          <a:bodyPr wrap="none" lIns="0" tIns="0" rIns="0" bIns="0" anchor="ctr" anchorCtr="0">
            <a:noAutofit/>
          </a:bodyPr>
          <a:p>
            <a:pPr algn="ctr">
              <a:spcBef>
                <a:spcPct val="0"/>
              </a:spcBef>
              <a:spcAft>
                <a:spcPct val="0"/>
              </a:spcAft>
            </a:pPr>
            <a:r>
              <a:rPr lang="en-US" sz="2000" b="1">
                <a:solidFill>
                  <a:schemeClr val="lt1">
                    <a:lumMod val="100000"/>
                  </a:schemeClr>
                </a:solidFill>
                <a:latin typeface="+mn-lt"/>
              </a:rPr>
              <a:t>01</a:t>
            </a:r>
            <a:endParaRPr lang="en-US" sz="2000" b="1">
              <a:solidFill>
                <a:schemeClr val="lt1">
                  <a:lumMod val="100000"/>
                </a:schemeClr>
              </a:solidFill>
              <a:latin typeface="+mn-lt"/>
            </a:endParaRPr>
          </a:p>
        </p:txBody>
      </p:sp>
      <p:sp>
        <p:nvSpPr>
          <p:cNvPr id="44" name="矩形 12"/>
          <p:cNvSpPr/>
          <p:nvPr>
            <p:custDataLst>
              <p:tags r:id="rId12"/>
            </p:custDataLst>
          </p:nvPr>
        </p:nvSpPr>
        <p:spPr>
          <a:xfrm>
            <a:off x="1830705" y="2045970"/>
            <a:ext cx="3700780" cy="1527175"/>
          </a:xfrm>
          <a:prstGeom prst="rect">
            <a:avLst/>
          </a:prstGeom>
          <a:noFill/>
        </p:spPr>
        <p:txBody>
          <a:bodyPr wrap="square" lIns="0" tIns="0" rIns="0" bIns="0" rtlCol="0" anchor="t" anchorCtr="0">
            <a:noAutofit/>
          </a:bodyPr>
          <a:p>
            <a:pPr algn="l">
              <a:lnSpc>
                <a:spcPct val="150000"/>
              </a:lnSpc>
              <a:spcBef>
                <a:spcPct val="0"/>
              </a:spcBef>
              <a:spcAft>
                <a:spcPct val="0"/>
              </a:spcAft>
            </a:pPr>
            <a:r>
              <a:rPr lang="vi-VN" sz="1400" dirty="0">
                <a:latin typeface="Times New Roman" panose="02020603050405020304" charset="0"/>
                <a:cs typeface="Times New Roman" panose="02020603050405020304" charset="0"/>
                <a:sym typeface="+mn-ea"/>
              </a:rPr>
              <a:t>• Thảo luận nhóm, thống nhất chủ đề và mục tiêu website.</a:t>
            </a:r>
            <a:endParaRPr lang="vi-VN" sz="1400" dirty="0">
              <a:latin typeface="Times New Roman" panose="02020603050405020304" charset="0"/>
              <a:cs typeface="Times New Roman" panose="02020603050405020304" charset="0"/>
            </a:endParaRPr>
          </a:p>
          <a:p>
            <a:pPr algn="l">
              <a:lnSpc>
                <a:spcPct val="150000"/>
              </a:lnSpc>
              <a:spcBef>
                <a:spcPct val="0"/>
              </a:spcBef>
              <a:spcAft>
                <a:spcPct val="0"/>
              </a:spcAft>
            </a:pPr>
            <a:r>
              <a:rPr lang="vi-VN" sz="1400" dirty="0">
                <a:latin typeface="Times New Roman" panose="02020603050405020304" charset="0"/>
                <a:cs typeface="Times New Roman" panose="02020603050405020304" charset="0"/>
                <a:sym typeface="+mn-ea"/>
              </a:rPr>
              <a:t>• Lên danh sách các nhân vật lịch sử sẽ giới thiệu.</a:t>
            </a:r>
            <a:endParaRPr lang="vi-VN" sz="1400" dirty="0">
              <a:latin typeface="Times New Roman" panose="02020603050405020304" charset="0"/>
              <a:cs typeface="Times New Roman" panose="02020603050405020304" charset="0"/>
            </a:endParaRPr>
          </a:p>
          <a:p>
            <a:pPr algn="l">
              <a:lnSpc>
                <a:spcPct val="150000"/>
              </a:lnSpc>
              <a:spcBef>
                <a:spcPct val="0"/>
              </a:spcBef>
              <a:spcAft>
                <a:spcPct val="0"/>
              </a:spcAft>
            </a:pPr>
            <a:r>
              <a:rPr lang="vi-VN" sz="1400" dirty="0">
                <a:latin typeface="Times New Roman" panose="02020603050405020304" charset="0"/>
                <a:cs typeface="Times New Roman" panose="02020603050405020304" charset="0"/>
                <a:sym typeface="+mn-ea"/>
              </a:rPr>
              <a:t>• Phân công nhiệm vụ cụ thể cho từng thành viên.</a:t>
            </a:r>
            <a:endParaRPr lang="vi-VN" sz="1400" dirty="0">
              <a:latin typeface="Times New Roman" panose="02020603050405020304" charset="0"/>
              <a:cs typeface="Times New Roman" panose="02020603050405020304" charset="0"/>
            </a:endParaRPr>
          </a:p>
          <a:p>
            <a:pPr algn="l">
              <a:lnSpc>
                <a:spcPct val="150000"/>
              </a:lnSpc>
              <a:spcBef>
                <a:spcPct val="0"/>
              </a:spcBef>
              <a:spcAft>
                <a:spcPct val="0"/>
              </a:spcAft>
            </a:pPr>
            <a:endParaRPr lang="vi-VN" sz="1400" dirty="0">
              <a:ln>
                <a:noFill/>
                <a:prstDash val="sysDot"/>
              </a:ln>
              <a:solidFill>
                <a:schemeClr val="dk1">
                  <a:lumMod val="85000"/>
                  <a:lumOff val="15000"/>
                </a:schemeClr>
              </a:solidFill>
              <a:latin typeface="Times New Roman" panose="02020603050405020304" charset="0"/>
              <a:cs typeface="Times New Roman" panose="02020603050405020304" charset="0"/>
            </a:endParaRPr>
          </a:p>
        </p:txBody>
      </p:sp>
      <p:sp>
        <p:nvSpPr>
          <p:cNvPr id="45" name="矩形 17"/>
          <p:cNvSpPr/>
          <p:nvPr>
            <p:custDataLst>
              <p:tags r:id="rId13"/>
            </p:custDataLst>
          </p:nvPr>
        </p:nvSpPr>
        <p:spPr>
          <a:xfrm>
            <a:off x="1830434" y="1825901"/>
            <a:ext cx="3692181" cy="459141"/>
          </a:xfrm>
          <a:prstGeom prst="rect">
            <a:avLst/>
          </a:prstGeom>
          <a:noFill/>
        </p:spPr>
        <p:txBody>
          <a:bodyPr wrap="square" lIns="0" tIns="0" rIns="0" bIns="0" rtlCol="0" anchor="b" anchorCtr="0">
            <a:normAutofit/>
          </a:bodyPr>
          <a:p>
            <a:pPr>
              <a:spcBef>
                <a:spcPct val="0"/>
              </a:spcBef>
              <a:spcAft>
                <a:spcPct val="0"/>
              </a:spcAft>
            </a:pPr>
            <a:r>
              <a:rPr lang="en-US" b="1" dirty="0">
                <a:ln>
                  <a:noFill/>
                  <a:prstDash val="sysDot"/>
                </a:ln>
                <a:solidFill>
                  <a:schemeClr val="dk1">
                    <a:lumMod val="85000"/>
                    <a:lumOff val="15000"/>
                  </a:schemeClr>
                </a:solidFill>
                <a:sym typeface="+mn-ea"/>
              </a:rPr>
              <a:t>Bước 1: Chuẩn bị</a:t>
            </a:r>
            <a:endParaRPr lang="en-US" b="1" dirty="0">
              <a:ln>
                <a:noFill/>
                <a:prstDash val="sysDot"/>
              </a:ln>
              <a:solidFill>
                <a:schemeClr val="dk1">
                  <a:lumMod val="85000"/>
                  <a:lumOff val="15000"/>
                </a:schemeClr>
              </a:solidFill>
              <a:latin typeface="+mn-lt"/>
            </a:endParaRPr>
          </a:p>
          <a:p>
            <a:pPr>
              <a:spcBef>
                <a:spcPct val="0"/>
              </a:spcBef>
              <a:spcAft>
                <a:spcPct val="0"/>
              </a:spcAft>
            </a:pPr>
            <a:endParaRPr lang="vi-VN" altLang="en-US" b="1" dirty="0">
              <a:solidFill>
                <a:schemeClr val="dk1">
                  <a:lumMod val="100000"/>
                </a:schemeClr>
              </a:solidFill>
              <a:latin typeface="+mj-lt"/>
            </a:endParaRPr>
          </a:p>
        </p:txBody>
      </p:sp>
      <p:sp>
        <p:nvSpPr>
          <p:cNvPr id="46" name="矩形: 圆角 30"/>
          <p:cNvSpPr/>
          <p:nvPr>
            <p:custDataLst>
              <p:tags r:id="rId14"/>
            </p:custDataLst>
          </p:nvPr>
        </p:nvSpPr>
        <p:spPr>
          <a:xfrm>
            <a:off x="694330" y="4187017"/>
            <a:ext cx="5193439" cy="2112176"/>
          </a:xfrm>
          <a:prstGeom prst="roundRect">
            <a:avLst>
              <a:gd name="adj" fmla="val 13089"/>
            </a:avLst>
          </a:prstGeom>
          <a:solidFill>
            <a:srgbClr val="FFFFFF"/>
          </a:solidFill>
          <a:ln w="3175" cap="flat" cmpd="sng" algn="ctr">
            <a:solidFill>
              <a:schemeClr val="accent1">
                <a:alpha val="20000"/>
              </a:schemeClr>
            </a:solidFill>
            <a:prstDash val="solid"/>
            <a:round/>
            <a:headEnd type="none" w="med" len="med"/>
            <a:tailEnd type="none" w="med" len="med"/>
          </a:ln>
          <a:effectLst>
            <a:outerShdw blurRad="508000" dist="50800" dir="5400000" algn="ctr" rotWithShape="0">
              <a:schemeClr val="accent1">
                <a:alpha val="20000"/>
              </a:schemeClr>
            </a:outerShdw>
          </a:effectLst>
        </p:spPr>
        <p:txBody>
          <a:bodyPr lIns="0" rIns="0" rtlCol="0" anchor="ctr">
            <a:noAutofit/>
          </a:bodyPr>
          <a:p>
            <a:pPr algn="ctr"/>
            <a:endParaRPr lang="en-US">
              <a:solidFill>
                <a:schemeClr val="tx1"/>
              </a:solidFill>
              <a:latin typeface="Arial" panose="020B0604020202020204" pitchFamily="34" charset="0"/>
              <a:sym typeface="Arial" panose="020B0604020202020204" pitchFamily="34" charset="0"/>
            </a:endParaRPr>
          </a:p>
        </p:txBody>
      </p:sp>
      <p:sp>
        <p:nvSpPr>
          <p:cNvPr id="47" name="椭圆 18"/>
          <p:cNvSpPr/>
          <p:nvPr>
            <p:custDataLst>
              <p:tags r:id="rId15"/>
            </p:custDataLst>
          </p:nvPr>
        </p:nvSpPr>
        <p:spPr>
          <a:xfrm>
            <a:off x="967401" y="4467709"/>
            <a:ext cx="540043" cy="540043"/>
          </a:xfrm>
          <a:prstGeom prst="ellipse">
            <a:avLst/>
          </a:prstGeom>
          <a:gradFill>
            <a:gsLst>
              <a:gs pos="0">
                <a:schemeClr val="accent1">
                  <a:alpha val="100000"/>
                </a:schemeClr>
              </a:gs>
              <a:gs pos="100000">
                <a:schemeClr val="accent1">
                  <a:lumMod val="75000"/>
                  <a:alpha val="100000"/>
                </a:schemeClr>
              </a:gs>
            </a:gsLst>
            <a:lin ang="7686814" scaled="0"/>
          </a:gradFill>
          <a:ln w="25400">
            <a:noFill/>
          </a:ln>
          <a:effectLst>
            <a:outerShdw blurRad="254000" dist="76200" dir="5399998" algn="ctr" rotWithShape="0">
              <a:schemeClr val="accent1">
                <a:alpha val="25000"/>
              </a:scheme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none" lIns="0" tIns="0" rIns="0" bIns="0" numCol="1" spcCol="0" rtlCol="0" fromWordArt="0" anchor="ctr" anchorCtr="0" forceAA="0" compatLnSpc="1">
            <a:noAutofit/>
          </a:bodyPr>
          <a:p>
            <a:pPr algn="ctr">
              <a:spcBef>
                <a:spcPct val="0"/>
              </a:spcBef>
              <a:spcAft>
                <a:spcPct val="0"/>
              </a:spcAft>
            </a:pPr>
            <a:r>
              <a:rPr lang="en-US" sz="2000" b="1">
                <a:solidFill>
                  <a:schemeClr val="lt1">
                    <a:lumMod val="100000"/>
                  </a:schemeClr>
                </a:solidFill>
                <a:latin typeface="+mn-lt"/>
              </a:rPr>
              <a:t>03</a:t>
            </a:r>
            <a:endParaRPr lang="en-US" sz="2000" b="1">
              <a:solidFill>
                <a:schemeClr val="lt1">
                  <a:lumMod val="100000"/>
                </a:schemeClr>
              </a:solidFill>
              <a:latin typeface="+mn-lt"/>
            </a:endParaRPr>
          </a:p>
        </p:txBody>
      </p:sp>
      <p:sp>
        <p:nvSpPr>
          <p:cNvPr id="48" name="矩形 19"/>
          <p:cNvSpPr/>
          <p:nvPr>
            <p:custDataLst>
              <p:tags r:id="rId16"/>
            </p:custDataLst>
          </p:nvPr>
        </p:nvSpPr>
        <p:spPr>
          <a:xfrm>
            <a:off x="1830705" y="4826000"/>
            <a:ext cx="3700780" cy="1287145"/>
          </a:xfrm>
          <a:prstGeom prst="rect">
            <a:avLst/>
          </a:prstGeom>
          <a:noFill/>
        </p:spPr>
        <p:txBody>
          <a:bodyPr wrap="square" lIns="0" tIns="0" rIns="0" bIns="0" rtlCol="0" anchor="t" anchorCtr="0">
            <a:normAutofit/>
          </a:bodyPr>
          <a:p>
            <a:pPr>
              <a:lnSpc>
                <a:spcPct val="150000"/>
              </a:lnSpc>
              <a:spcBef>
                <a:spcPct val="0"/>
              </a:spcBef>
              <a:spcAft>
                <a:spcPct val="0"/>
              </a:spcAft>
            </a:pPr>
            <a:r>
              <a:rPr lang="vi-VN" sz="1400" dirty="0">
                <a:latin typeface="Times New Roman" panose="02020603050405020304" charset="0"/>
                <a:cs typeface="Times New Roman" panose="02020603050405020304" charset="0"/>
                <a:sym typeface="+mn-ea"/>
              </a:rPr>
              <a:t>• Thiết kế giao diện trang web. </a:t>
            </a:r>
            <a:endParaRPr lang="vi-VN" sz="1400" dirty="0">
              <a:latin typeface="Times New Roman" panose="02020603050405020304" charset="0"/>
              <a:cs typeface="Times New Roman" panose="02020603050405020304" charset="0"/>
            </a:endParaRPr>
          </a:p>
          <a:p>
            <a:pPr>
              <a:lnSpc>
                <a:spcPct val="150000"/>
              </a:lnSpc>
              <a:spcBef>
                <a:spcPct val="0"/>
              </a:spcBef>
              <a:spcAft>
                <a:spcPct val="0"/>
              </a:spcAft>
            </a:pPr>
            <a:r>
              <a:rPr lang="vi-VN" sz="1400" dirty="0">
                <a:latin typeface="Times New Roman" panose="02020603050405020304" charset="0"/>
                <a:cs typeface="Times New Roman" panose="02020603050405020304" charset="0"/>
                <a:sym typeface="+mn-ea"/>
              </a:rPr>
              <a:t>• Liên kết các trang với nhau. </a:t>
            </a:r>
            <a:endParaRPr lang="vi-VN" sz="1400" dirty="0">
              <a:latin typeface="Times New Roman" panose="02020603050405020304" charset="0"/>
              <a:cs typeface="Times New Roman" panose="02020603050405020304" charset="0"/>
            </a:endParaRPr>
          </a:p>
          <a:p>
            <a:pPr>
              <a:lnSpc>
                <a:spcPct val="150000"/>
              </a:lnSpc>
              <a:spcBef>
                <a:spcPct val="0"/>
              </a:spcBef>
              <a:spcAft>
                <a:spcPct val="0"/>
              </a:spcAft>
            </a:pPr>
            <a:r>
              <a:rPr lang="vi-VN" sz="1400" dirty="0">
                <a:latin typeface="Times New Roman" panose="02020603050405020304" charset="0"/>
                <a:cs typeface="Times New Roman" panose="02020603050405020304" charset="0"/>
                <a:sym typeface="+mn-ea"/>
              </a:rPr>
              <a:t>• Chỉnh sửa lỗi, hoàn thiện bố cục và hình ảnh.</a:t>
            </a:r>
            <a:endParaRPr lang="en-US" sz="1400" dirty="0">
              <a:ln>
                <a:noFill/>
                <a:prstDash val="sysDot"/>
              </a:ln>
              <a:solidFill>
                <a:schemeClr val="dk1">
                  <a:lumMod val="85000"/>
                  <a:lumOff val="15000"/>
                </a:schemeClr>
              </a:solidFill>
              <a:latin typeface="+mn-lt"/>
            </a:endParaRPr>
          </a:p>
        </p:txBody>
      </p:sp>
      <p:sp>
        <p:nvSpPr>
          <p:cNvPr id="49" name="矩形 20"/>
          <p:cNvSpPr/>
          <p:nvPr>
            <p:custDataLst>
              <p:tags r:id="rId17"/>
            </p:custDataLst>
          </p:nvPr>
        </p:nvSpPr>
        <p:spPr>
          <a:xfrm>
            <a:off x="1830434" y="4366101"/>
            <a:ext cx="3692181" cy="459141"/>
          </a:xfrm>
          <a:prstGeom prst="rect">
            <a:avLst/>
          </a:prstGeom>
          <a:noFill/>
        </p:spPr>
        <p:txBody>
          <a:bodyPr wrap="square" lIns="0" tIns="0" rIns="0" bIns="0" rtlCol="0" anchor="b" anchorCtr="0">
            <a:normAutofit/>
          </a:bodyPr>
          <a:p>
            <a:pPr>
              <a:spcBef>
                <a:spcPct val="0"/>
              </a:spcBef>
              <a:spcAft>
                <a:spcPct val="0"/>
              </a:spcAft>
            </a:pPr>
            <a:r>
              <a:rPr lang="en-US" b="1" dirty="0">
                <a:ln>
                  <a:noFill/>
                  <a:prstDash val="sysDot"/>
                </a:ln>
                <a:solidFill>
                  <a:schemeClr val="dk1">
                    <a:lumMod val="85000"/>
                    <a:lumOff val="15000"/>
                  </a:schemeClr>
                </a:solidFill>
                <a:sym typeface="+mn-ea"/>
              </a:rPr>
              <a:t>Bước 3: Thiết kế và hoàn thiện</a:t>
            </a:r>
            <a:endParaRPr lang="en-US" b="1">
              <a:solidFill>
                <a:schemeClr val="dk1">
                  <a:lumMod val="100000"/>
                </a:schemeClr>
              </a:solidFill>
              <a:latin typeface="+mj-lt"/>
            </a:endParaRPr>
          </a:p>
        </p:txBody>
      </p:sp>
    </p:spTree>
    <p:custDataLst>
      <p:tags r:id="rId18"/>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idx="2"/>
            <p:custDataLst>
              <p:tags r:id="rId1"/>
            </p:custDataLst>
          </p:nvPr>
        </p:nvSpPr>
        <p:spPr>
          <a:xfrm>
            <a:off x="888365" y="1203325"/>
            <a:ext cx="5037455" cy="1413510"/>
          </a:xfrm>
        </p:spPr>
        <p:txBody>
          <a:bodyPr>
            <a:normAutofit fontScale="90000"/>
          </a:bodyPr>
          <a:p>
            <a:r>
              <a:rPr>
                <a:solidFill>
                  <a:schemeClr val="accent1"/>
                </a:solidFill>
                <a:sym typeface="+mn-ea"/>
              </a:rPr>
              <a:t>Ý Tưởng Tổ Chức Nội Dung Trang Web</a:t>
            </a:r>
            <a:endParaRPr lang="en-US"/>
          </a:p>
        </p:txBody>
      </p:sp>
    </p:spTree>
    <p:custDataLst>
      <p:tags r:id="rId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对象1"/>
          <p:cNvSpPr/>
          <p:nvPr>
            <p:custDataLst>
              <p:tags r:id="rId1"/>
            </p:custDataLst>
          </p:nvPr>
        </p:nvSpPr>
        <p:spPr>
          <a:xfrm>
            <a:off x="4074795" y="1923415"/>
            <a:ext cx="7421245" cy="1829435"/>
          </a:xfrm>
          <a:custGeom>
            <a:avLst/>
            <a:gdLst>
              <a:gd name="connsiteX0" fmla="*/ 1233102 w 7588182"/>
              <a:gd name="connsiteY0" fmla="*/ 1280160 h 1280160"/>
              <a:gd name="connsiteX1" fmla="*/ 1196526 w 7588182"/>
              <a:gd name="connsiteY1" fmla="*/ 1261872 h 1280160"/>
              <a:gd name="connsiteX2" fmla="*/ 1178238 w 7588182"/>
              <a:gd name="connsiteY2" fmla="*/ 1252728 h 1280160"/>
              <a:gd name="connsiteX3" fmla="*/ 16950 w 7588182"/>
              <a:gd name="connsiteY3" fmla="*/ 82296 h 1280160"/>
              <a:gd name="connsiteX4" fmla="*/ 53526 w 7588182"/>
              <a:gd name="connsiteY4" fmla="*/ 0 h 1280160"/>
              <a:gd name="connsiteX5" fmla="*/ 7398879 w 7588182"/>
              <a:gd name="connsiteY5" fmla="*/ 0 h 1280160"/>
              <a:gd name="connsiteX6" fmla="*/ 7588182 w 7588182"/>
              <a:gd name="connsiteY6" fmla="*/ 54864 h 1280160"/>
              <a:gd name="connsiteX7" fmla="*/ 7588182 w 7588182"/>
              <a:gd name="connsiteY7" fmla="*/ 1234440 h 1280160"/>
              <a:gd name="connsiteX8" fmla="*/ 7542462 w 7588182"/>
              <a:gd name="connsiteY8" fmla="*/ 1280160 h 1280160"/>
              <a:gd name="connsiteX9" fmla="*/ 1233102 w 7588182"/>
              <a:gd name="connsiteY9" fmla="*/ 1280160 h 1280160"/>
              <a:gd name="connsiteX0-1" fmla="*/ 1233102 w 7588182"/>
              <a:gd name="connsiteY0-2" fmla="*/ 1280160 h 1280160"/>
              <a:gd name="connsiteX1-3" fmla="*/ 1196526 w 7588182"/>
              <a:gd name="connsiteY1-4" fmla="*/ 1261872 h 1280160"/>
              <a:gd name="connsiteX2-5" fmla="*/ 1178238 w 7588182"/>
              <a:gd name="connsiteY2-6" fmla="*/ 1252728 h 1280160"/>
              <a:gd name="connsiteX3-7" fmla="*/ 16950 w 7588182"/>
              <a:gd name="connsiteY3-8" fmla="*/ 82296 h 1280160"/>
              <a:gd name="connsiteX4-9" fmla="*/ 53526 w 7588182"/>
              <a:gd name="connsiteY4-10" fmla="*/ 0 h 1280160"/>
              <a:gd name="connsiteX5-11" fmla="*/ 7398879 w 7588182"/>
              <a:gd name="connsiteY5-12" fmla="*/ 0 h 1280160"/>
              <a:gd name="connsiteX6-13" fmla="*/ 7421928 w 7588182"/>
              <a:gd name="connsiteY6-14" fmla="*/ 77535 h 1280160"/>
              <a:gd name="connsiteX7-15" fmla="*/ 7588182 w 7588182"/>
              <a:gd name="connsiteY7-16" fmla="*/ 1234440 h 1280160"/>
              <a:gd name="connsiteX8-17" fmla="*/ 7542462 w 7588182"/>
              <a:gd name="connsiteY8-18" fmla="*/ 1280160 h 1280160"/>
              <a:gd name="connsiteX9-19" fmla="*/ 1233102 w 7588182"/>
              <a:gd name="connsiteY9-20" fmla="*/ 1280160 h 1280160"/>
              <a:gd name="connsiteX0-21" fmla="*/ 1233102 w 7545854"/>
              <a:gd name="connsiteY0-22" fmla="*/ 1280160 h 1280160"/>
              <a:gd name="connsiteX1-23" fmla="*/ 1196526 w 7545854"/>
              <a:gd name="connsiteY1-24" fmla="*/ 1261872 h 1280160"/>
              <a:gd name="connsiteX2-25" fmla="*/ 1178238 w 7545854"/>
              <a:gd name="connsiteY2-26" fmla="*/ 1252728 h 1280160"/>
              <a:gd name="connsiteX3-27" fmla="*/ 16950 w 7545854"/>
              <a:gd name="connsiteY3-28" fmla="*/ 82296 h 1280160"/>
              <a:gd name="connsiteX4-29" fmla="*/ 53526 w 7545854"/>
              <a:gd name="connsiteY4-30" fmla="*/ 0 h 1280160"/>
              <a:gd name="connsiteX5-31" fmla="*/ 7398879 w 7545854"/>
              <a:gd name="connsiteY5-32" fmla="*/ 0 h 1280160"/>
              <a:gd name="connsiteX6-33" fmla="*/ 7421928 w 7545854"/>
              <a:gd name="connsiteY6-34" fmla="*/ 77535 h 1280160"/>
              <a:gd name="connsiteX7-35" fmla="*/ 7421928 w 7545854"/>
              <a:gd name="connsiteY7-36" fmla="*/ 1158870 h 1280160"/>
              <a:gd name="connsiteX8-37" fmla="*/ 7542462 w 7545854"/>
              <a:gd name="connsiteY8-38" fmla="*/ 1280160 h 1280160"/>
              <a:gd name="connsiteX9-39" fmla="*/ 1233102 w 7545854"/>
              <a:gd name="connsiteY9-40" fmla="*/ 1280160 h 1280160"/>
              <a:gd name="connsiteX0-41" fmla="*/ 1233102 w 7428646"/>
              <a:gd name="connsiteY0-42" fmla="*/ 1280160 h 1287717"/>
              <a:gd name="connsiteX1-43" fmla="*/ 1196526 w 7428646"/>
              <a:gd name="connsiteY1-44" fmla="*/ 1261872 h 1287717"/>
              <a:gd name="connsiteX2-45" fmla="*/ 1178238 w 7428646"/>
              <a:gd name="connsiteY2-46" fmla="*/ 1252728 h 1287717"/>
              <a:gd name="connsiteX3-47" fmla="*/ 16950 w 7428646"/>
              <a:gd name="connsiteY3-48" fmla="*/ 82296 h 1287717"/>
              <a:gd name="connsiteX4-49" fmla="*/ 53526 w 7428646"/>
              <a:gd name="connsiteY4-50" fmla="*/ 0 h 1287717"/>
              <a:gd name="connsiteX5-51" fmla="*/ 7398879 w 7428646"/>
              <a:gd name="connsiteY5-52" fmla="*/ 0 h 1287717"/>
              <a:gd name="connsiteX6-53" fmla="*/ 7421928 w 7428646"/>
              <a:gd name="connsiteY6-54" fmla="*/ 77535 h 1287717"/>
              <a:gd name="connsiteX7-55" fmla="*/ 7421928 w 7428646"/>
              <a:gd name="connsiteY7-56" fmla="*/ 1158870 h 1287717"/>
              <a:gd name="connsiteX8-57" fmla="*/ 7413993 w 7428646"/>
              <a:gd name="connsiteY8-58" fmla="*/ 1287717 h 1287717"/>
              <a:gd name="connsiteX9-59" fmla="*/ 1233102 w 7428646"/>
              <a:gd name="connsiteY9-60" fmla="*/ 1280160 h 128771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7428646" h="1287717">
                <a:moveTo>
                  <a:pt x="1233102" y="1280160"/>
                </a:moveTo>
                <a:cubicBezTo>
                  <a:pt x="1214814" y="1280160"/>
                  <a:pt x="1205670" y="1280160"/>
                  <a:pt x="1196526" y="1261872"/>
                </a:cubicBezTo>
                <a:cubicBezTo>
                  <a:pt x="1187382" y="1261872"/>
                  <a:pt x="1187382" y="1261872"/>
                  <a:pt x="1178238" y="1252728"/>
                </a:cubicBezTo>
                <a:lnTo>
                  <a:pt x="16950" y="82296"/>
                </a:lnTo>
                <a:cubicBezTo>
                  <a:pt x="-19626" y="54864"/>
                  <a:pt x="7806" y="0"/>
                  <a:pt x="53526" y="0"/>
                </a:cubicBezTo>
                <a:lnTo>
                  <a:pt x="7398879" y="0"/>
                </a:lnTo>
                <a:cubicBezTo>
                  <a:pt x="7426311" y="0"/>
                  <a:pt x="7421928" y="40959"/>
                  <a:pt x="7421928" y="77535"/>
                </a:cubicBezTo>
                <a:lnTo>
                  <a:pt x="7421928" y="1158870"/>
                </a:lnTo>
                <a:cubicBezTo>
                  <a:pt x="7421928" y="1186302"/>
                  <a:pt x="7441425" y="1287717"/>
                  <a:pt x="7413993" y="1287717"/>
                </a:cubicBezTo>
                <a:lnTo>
                  <a:pt x="1233102" y="1280160"/>
                </a:lnTo>
              </a:path>
            </a:pathLst>
          </a:custGeom>
          <a:noFill/>
          <a:ln w="12700">
            <a:gradFill>
              <a:gsLst>
                <a:gs pos="100000">
                  <a:schemeClr val="accent1">
                    <a:lumMod val="20000"/>
                    <a:lumOff val="80000"/>
                    <a:alpha val="0"/>
                  </a:schemeClr>
                </a:gs>
                <a:gs pos="2000">
                  <a:schemeClr val="accent1">
                    <a:alpha val="100000"/>
                  </a:schemeClr>
                </a:gs>
              </a:gsLst>
              <a:lin ang="0" scaled="0"/>
            </a:gradFill>
          </a:ln>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1296000" tIns="0" rIns="0" bIns="0" numCol="1" spcCol="0" rtlCol="0" fromWordArt="0" anchor="ctr" anchorCtr="0" forceAA="0" compatLnSpc="1">
            <a:noAutofit/>
          </a:bodyPr>
          <a:p>
            <a:pPr>
              <a:lnSpc>
                <a:spcPct val="150000"/>
              </a:lnSpc>
              <a:spcBef>
                <a:spcPct val="0"/>
              </a:spcBef>
              <a:spcAft>
                <a:spcPct val="0"/>
              </a:spcAft>
            </a:pPr>
            <a:r>
              <a:rPr lang="en-US" sz="2000" dirty="0">
                <a:solidFill>
                  <a:schemeClr val="tx1">
                    <a:lumMod val="85000"/>
                    <a:lumOff val="15000"/>
                  </a:schemeClr>
                </a:solidFill>
                <a:latin typeface="+mn-lt"/>
                <a:sym typeface="+mn-ea"/>
              </a:rPr>
              <a:t>- </a:t>
            </a:r>
            <a:r>
              <a:rPr lang="en-US" sz="2000" b="1" dirty="0">
                <a:solidFill>
                  <a:schemeClr val="tx1">
                    <a:lumMod val="85000"/>
                    <a:lumOff val="15000"/>
                  </a:schemeClr>
                </a:solidFill>
                <a:latin typeface="+mn-lt"/>
                <a:sym typeface="+mn-ea"/>
              </a:rPr>
              <a:t>Chủ Đề </a:t>
            </a:r>
            <a:r>
              <a:rPr lang="en-US" sz="2000" dirty="0">
                <a:solidFill>
                  <a:schemeClr val="tx1">
                    <a:lumMod val="85000"/>
                    <a:lumOff val="15000"/>
                  </a:schemeClr>
                </a:solidFill>
                <a:latin typeface="+mn-lt"/>
                <a:sym typeface="+mn-ea"/>
              </a:rPr>
              <a:t>: Các Nhân Vật Lịch Sử Được Yêu Thích</a:t>
            </a:r>
            <a:endParaRPr lang="en-US" sz="2000" dirty="0">
              <a:solidFill>
                <a:schemeClr val="tx1">
                  <a:lumMod val="85000"/>
                  <a:lumOff val="15000"/>
                </a:schemeClr>
              </a:solidFill>
              <a:latin typeface="+mn-lt"/>
              <a:sym typeface="+mn-ea"/>
            </a:endParaRPr>
          </a:p>
          <a:p>
            <a:pPr>
              <a:lnSpc>
                <a:spcPct val="150000"/>
              </a:lnSpc>
              <a:spcBef>
                <a:spcPct val="0"/>
              </a:spcBef>
              <a:spcAft>
                <a:spcPct val="0"/>
              </a:spcAft>
            </a:pPr>
            <a:r>
              <a:rPr lang="en-US" sz="2000" dirty="0">
                <a:solidFill>
                  <a:schemeClr val="tx1">
                    <a:lumMod val="85000"/>
                    <a:lumOff val="15000"/>
                  </a:schemeClr>
                </a:solidFill>
                <a:latin typeface="Times New Roman" panose="02020603050405020304" charset="0"/>
                <a:cs typeface="Times New Roman" panose="02020603050405020304" charset="0"/>
                <a:sym typeface="+mn-ea"/>
              </a:rPr>
              <a:t>+ Nhân vật lịch sử trong thời kì phong kiến: Ngô Quyền </a:t>
            </a:r>
            <a:endParaRPr lang="en-US" sz="2000" dirty="0">
              <a:solidFill>
                <a:schemeClr val="tx1">
                  <a:lumMod val="85000"/>
                  <a:lumOff val="15000"/>
                </a:schemeClr>
              </a:solidFill>
              <a:latin typeface="Times New Roman" panose="02020603050405020304" charset="0"/>
              <a:cs typeface="Times New Roman" panose="02020603050405020304" charset="0"/>
              <a:sym typeface="+mn-ea"/>
            </a:endParaRPr>
          </a:p>
          <a:p>
            <a:pPr>
              <a:lnSpc>
                <a:spcPct val="150000"/>
              </a:lnSpc>
              <a:spcBef>
                <a:spcPct val="0"/>
              </a:spcBef>
              <a:spcAft>
                <a:spcPct val="0"/>
              </a:spcAft>
            </a:pPr>
            <a:r>
              <a:rPr lang="en-US" sz="2000" dirty="0">
                <a:solidFill>
                  <a:schemeClr val="tx1">
                    <a:lumMod val="85000"/>
                    <a:lumOff val="15000"/>
                  </a:schemeClr>
                </a:solidFill>
                <a:latin typeface="Times New Roman" panose="02020603050405020304" charset="0"/>
                <a:cs typeface="Times New Roman" panose="02020603050405020304" charset="0"/>
                <a:sym typeface="+mn-ea"/>
              </a:rPr>
              <a:t>+ Nhân vật lịch sử trong thời kì hiện đại: Hồ Chí Minh, Võ Nguyên Giáp </a:t>
            </a:r>
            <a:endParaRPr lang="en-US" sz="2000" dirty="0">
              <a:solidFill>
                <a:schemeClr val="tx1">
                  <a:lumMod val="85000"/>
                  <a:lumOff val="15000"/>
                </a:schemeClr>
              </a:solidFill>
              <a:latin typeface="Times New Roman" panose="02020603050405020304" charset="0"/>
              <a:cs typeface="Times New Roman" panose="02020603050405020304" charset="0"/>
              <a:sym typeface="+mn-ea"/>
            </a:endParaRPr>
          </a:p>
        </p:txBody>
      </p:sp>
      <p:sp>
        <p:nvSpPr>
          <p:cNvPr id="7" name="对象2"/>
          <p:cNvSpPr/>
          <p:nvPr>
            <p:custDataLst>
              <p:tags r:id="rId2"/>
            </p:custDataLst>
          </p:nvPr>
        </p:nvSpPr>
        <p:spPr>
          <a:xfrm>
            <a:off x="4074160" y="3924935"/>
            <a:ext cx="7422515" cy="2389505"/>
          </a:xfrm>
          <a:custGeom>
            <a:avLst/>
            <a:gdLst>
              <a:gd name="connsiteX0" fmla="*/ 1233102 w 7588182"/>
              <a:gd name="connsiteY0" fmla="*/ 0 h 1280160"/>
              <a:gd name="connsiteX1" fmla="*/ 1196526 w 7588182"/>
              <a:gd name="connsiteY1" fmla="*/ 18288 h 1280160"/>
              <a:gd name="connsiteX2" fmla="*/ 1178238 w 7588182"/>
              <a:gd name="connsiteY2" fmla="*/ 27432 h 1280160"/>
              <a:gd name="connsiteX3" fmla="*/ 16950 w 7588182"/>
              <a:gd name="connsiteY3" fmla="*/ 1197864 h 1280160"/>
              <a:gd name="connsiteX4" fmla="*/ 53526 w 7588182"/>
              <a:gd name="connsiteY4" fmla="*/ 1280160 h 1280160"/>
              <a:gd name="connsiteX5" fmla="*/ 7542462 w 7588182"/>
              <a:gd name="connsiteY5" fmla="*/ 1280160 h 1280160"/>
              <a:gd name="connsiteX6" fmla="*/ 7588182 w 7588182"/>
              <a:gd name="connsiteY6" fmla="*/ 1234440 h 1280160"/>
              <a:gd name="connsiteX7" fmla="*/ 7588182 w 7588182"/>
              <a:gd name="connsiteY7" fmla="*/ 54864 h 1280160"/>
              <a:gd name="connsiteX8" fmla="*/ 7300637 w 7588182"/>
              <a:gd name="connsiteY8" fmla="*/ 0 h 1280160"/>
              <a:gd name="connsiteX9" fmla="*/ 1233102 w 7588182"/>
              <a:gd name="connsiteY9" fmla="*/ 0 h 1280160"/>
              <a:gd name="connsiteX0-1" fmla="*/ 1233102 w 7588182"/>
              <a:gd name="connsiteY0-2" fmla="*/ 0 h 1280160"/>
              <a:gd name="connsiteX1-3" fmla="*/ 1196526 w 7588182"/>
              <a:gd name="connsiteY1-4" fmla="*/ 18288 h 1280160"/>
              <a:gd name="connsiteX2-5" fmla="*/ 1178238 w 7588182"/>
              <a:gd name="connsiteY2-6" fmla="*/ 27432 h 1280160"/>
              <a:gd name="connsiteX3-7" fmla="*/ 16950 w 7588182"/>
              <a:gd name="connsiteY3-8" fmla="*/ 1197864 h 1280160"/>
              <a:gd name="connsiteX4-9" fmla="*/ 53526 w 7588182"/>
              <a:gd name="connsiteY4-10" fmla="*/ 1280160 h 1280160"/>
              <a:gd name="connsiteX5-11" fmla="*/ 7542462 w 7588182"/>
              <a:gd name="connsiteY5-12" fmla="*/ 1280160 h 1280160"/>
              <a:gd name="connsiteX6-13" fmla="*/ 7588182 w 7588182"/>
              <a:gd name="connsiteY6-14" fmla="*/ 1234440 h 1280160"/>
              <a:gd name="connsiteX7-15" fmla="*/ 7421928 w 7588182"/>
              <a:gd name="connsiteY7-16" fmla="*/ 77535 h 1280160"/>
              <a:gd name="connsiteX8-17" fmla="*/ 7300637 w 7588182"/>
              <a:gd name="connsiteY8-18" fmla="*/ 0 h 1280160"/>
              <a:gd name="connsiteX9-19" fmla="*/ 1233102 w 7588182"/>
              <a:gd name="connsiteY9-20" fmla="*/ 0 h 1280160"/>
              <a:gd name="connsiteX0-21" fmla="*/ 1233102 w 7546015"/>
              <a:gd name="connsiteY0-22" fmla="*/ 0 h 1280160"/>
              <a:gd name="connsiteX1-23" fmla="*/ 1196526 w 7546015"/>
              <a:gd name="connsiteY1-24" fmla="*/ 18288 h 1280160"/>
              <a:gd name="connsiteX2-25" fmla="*/ 1178238 w 7546015"/>
              <a:gd name="connsiteY2-26" fmla="*/ 27432 h 1280160"/>
              <a:gd name="connsiteX3-27" fmla="*/ 16950 w 7546015"/>
              <a:gd name="connsiteY3-28" fmla="*/ 1197864 h 1280160"/>
              <a:gd name="connsiteX4-29" fmla="*/ 53526 w 7546015"/>
              <a:gd name="connsiteY4-30" fmla="*/ 1280160 h 1280160"/>
              <a:gd name="connsiteX5-31" fmla="*/ 7542462 w 7546015"/>
              <a:gd name="connsiteY5-32" fmla="*/ 1280160 h 1280160"/>
              <a:gd name="connsiteX6-33" fmla="*/ 7429485 w 7546015"/>
              <a:gd name="connsiteY6-34" fmla="*/ 1241997 h 1280160"/>
              <a:gd name="connsiteX7-35" fmla="*/ 7421928 w 7546015"/>
              <a:gd name="connsiteY7-36" fmla="*/ 77535 h 1280160"/>
              <a:gd name="connsiteX8-37" fmla="*/ 7300637 w 7546015"/>
              <a:gd name="connsiteY8-38" fmla="*/ 0 h 1280160"/>
              <a:gd name="connsiteX9-39" fmla="*/ 1233102 w 7546015"/>
              <a:gd name="connsiteY9-40" fmla="*/ 0 h 1280160"/>
              <a:gd name="connsiteX0-41" fmla="*/ 1233102 w 7429485"/>
              <a:gd name="connsiteY0-42" fmla="*/ 0 h 1280160"/>
              <a:gd name="connsiteX1-43" fmla="*/ 1196526 w 7429485"/>
              <a:gd name="connsiteY1-44" fmla="*/ 18288 h 1280160"/>
              <a:gd name="connsiteX2-45" fmla="*/ 1178238 w 7429485"/>
              <a:gd name="connsiteY2-46" fmla="*/ 27432 h 1280160"/>
              <a:gd name="connsiteX3-47" fmla="*/ 16950 w 7429485"/>
              <a:gd name="connsiteY3-48" fmla="*/ 1197864 h 1280160"/>
              <a:gd name="connsiteX4-49" fmla="*/ 53526 w 7429485"/>
              <a:gd name="connsiteY4-50" fmla="*/ 1280160 h 1280160"/>
              <a:gd name="connsiteX5-51" fmla="*/ 7383765 w 7429485"/>
              <a:gd name="connsiteY5-52" fmla="*/ 1280160 h 1280160"/>
              <a:gd name="connsiteX6-53" fmla="*/ 7429485 w 7429485"/>
              <a:gd name="connsiteY6-54" fmla="*/ 1241997 h 1280160"/>
              <a:gd name="connsiteX7-55" fmla="*/ 7421928 w 7429485"/>
              <a:gd name="connsiteY7-56" fmla="*/ 77535 h 1280160"/>
              <a:gd name="connsiteX8-57" fmla="*/ 7300637 w 7429485"/>
              <a:gd name="connsiteY8-58" fmla="*/ 0 h 1280160"/>
              <a:gd name="connsiteX9-59" fmla="*/ 1233102 w 7429485"/>
              <a:gd name="connsiteY9-60" fmla="*/ 0 h 12801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7429485" h="1280160">
                <a:moveTo>
                  <a:pt x="1233102" y="0"/>
                </a:moveTo>
                <a:cubicBezTo>
                  <a:pt x="1214814" y="0"/>
                  <a:pt x="1205670" y="9144"/>
                  <a:pt x="1196526" y="18288"/>
                </a:cubicBezTo>
                <a:cubicBezTo>
                  <a:pt x="1187382" y="18288"/>
                  <a:pt x="1187382" y="27432"/>
                  <a:pt x="1178238" y="27432"/>
                </a:cubicBezTo>
                <a:lnTo>
                  <a:pt x="16950" y="1197864"/>
                </a:lnTo>
                <a:cubicBezTo>
                  <a:pt x="-19626" y="1225296"/>
                  <a:pt x="7806" y="1280160"/>
                  <a:pt x="53526" y="1280160"/>
                </a:cubicBezTo>
                <a:lnTo>
                  <a:pt x="7383765" y="1280160"/>
                </a:lnTo>
                <a:cubicBezTo>
                  <a:pt x="7411197" y="1280160"/>
                  <a:pt x="7429485" y="1269429"/>
                  <a:pt x="7429485" y="1241997"/>
                </a:cubicBezTo>
                <a:lnTo>
                  <a:pt x="7421928" y="77535"/>
                </a:lnTo>
                <a:cubicBezTo>
                  <a:pt x="7421928" y="40959"/>
                  <a:pt x="7328069" y="0"/>
                  <a:pt x="7300637" y="0"/>
                </a:cubicBezTo>
                <a:lnTo>
                  <a:pt x="1233102" y="0"/>
                </a:lnTo>
              </a:path>
            </a:pathLst>
          </a:custGeom>
          <a:noFill/>
          <a:ln w="12700">
            <a:gradFill>
              <a:gsLst>
                <a:gs pos="100000">
                  <a:schemeClr val="accent2">
                    <a:lumMod val="20000"/>
                    <a:lumOff val="80000"/>
                    <a:alpha val="0"/>
                  </a:schemeClr>
                </a:gs>
                <a:gs pos="2000">
                  <a:schemeClr val="accent2">
                    <a:alpha val="100000"/>
                  </a:schemeClr>
                </a:gs>
              </a:gsLst>
              <a:lin ang="0" scaled="0"/>
            </a:gradFill>
          </a:ln>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1296000" tIns="0" rIns="0" bIns="0" numCol="1" spcCol="0" rtlCol="0" fromWordArt="0" anchor="ctr" anchorCtr="0" forceAA="0" compatLnSpc="1">
            <a:noAutofit/>
          </a:bodyPr>
          <a:p>
            <a:pPr>
              <a:lnSpc>
                <a:spcPct val="150000"/>
              </a:lnSpc>
              <a:spcBef>
                <a:spcPct val="0"/>
              </a:spcBef>
              <a:spcAft>
                <a:spcPct val="0"/>
              </a:spcAft>
            </a:pPr>
            <a:r>
              <a:rPr lang="en-US" sz="1900" dirty="0">
                <a:solidFill>
                  <a:schemeClr val="tx1">
                    <a:lumMod val="85000"/>
                    <a:lumOff val="15000"/>
                  </a:schemeClr>
                </a:solidFill>
                <a:latin typeface="+mn-lt"/>
                <a:sym typeface="+mn-ea"/>
              </a:rPr>
              <a:t>-</a:t>
            </a:r>
            <a:r>
              <a:rPr lang="en-US" sz="1900" b="1" dirty="0">
                <a:solidFill>
                  <a:schemeClr val="tx1">
                    <a:lumMod val="85000"/>
                    <a:lumOff val="15000"/>
                  </a:schemeClr>
                </a:solidFill>
                <a:latin typeface="+mn-lt"/>
                <a:sym typeface="+mn-ea"/>
              </a:rPr>
              <a:t> Nội dung</a:t>
            </a:r>
            <a:r>
              <a:rPr lang="en-US" sz="1900" dirty="0">
                <a:solidFill>
                  <a:schemeClr val="tx1">
                    <a:lumMod val="85000"/>
                    <a:lumOff val="15000"/>
                  </a:schemeClr>
                </a:solidFill>
                <a:latin typeface="+mn-lt"/>
                <a:sym typeface="+mn-ea"/>
              </a:rPr>
              <a:t> :</a:t>
            </a:r>
            <a:endParaRPr lang="en-US" sz="1900" dirty="0">
              <a:solidFill>
                <a:schemeClr val="tx1">
                  <a:lumMod val="85000"/>
                  <a:lumOff val="15000"/>
                </a:schemeClr>
              </a:solidFill>
              <a:latin typeface="+mn-lt"/>
              <a:sym typeface="+mn-ea"/>
            </a:endParaRPr>
          </a:p>
          <a:p>
            <a:pPr>
              <a:lnSpc>
                <a:spcPct val="150000"/>
              </a:lnSpc>
              <a:spcBef>
                <a:spcPct val="0"/>
              </a:spcBef>
              <a:spcAft>
                <a:spcPct val="0"/>
              </a:spcAft>
            </a:pPr>
            <a:r>
              <a:rPr lang="en-US" sz="1900" dirty="0">
                <a:solidFill>
                  <a:schemeClr val="tx1">
                    <a:lumMod val="85000"/>
                    <a:lumOff val="15000"/>
                  </a:schemeClr>
                </a:solidFill>
                <a:latin typeface="+mn-lt"/>
                <a:sym typeface="+mn-ea"/>
              </a:rPr>
              <a:t>+ Cuộc đời ( năm sinh , quê quán , gia đình , .....)</a:t>
            </a:r>
            <a:endParaRPr lang="en-US" sz="1900" dirty="0">
              <a:solidFill>
                <a:schemeClr val="tx1">
                  <a:lumMod val="85000"/>
                  <a:lumOff val="15000"/>
                </a:schemeClr>
              </a:solidFill>
              <a:latin typeface="+mn-lt"/>
              <a:sym typeface="+mn-ea"/>
            </a:endParaRPr>
          </a:p>
          <a:p>
            <a:pPr>
              <a:lnSpc>
                <a:spcPct val="150000"/>
              </a:lnSpc>
              <a:spcBef>
                <a:spcPct val="0"/>
              </a:spcBef>
              <a:spcAft>
                <a:spcPct val="0"/>
              </a:spcAft>
            </a:pPr>
            <a:r>
              <a:rPr lang="en-US" sz="1900" dirty="0">
                <a:solidFill>
                  <a:schemeClr val="tx1">
                    <a:lumMod val="85000"/>
                    <a:lumOff val="15000"/>
                  </a:schemeClr>
                </a:solidFill>
                <a:latin typeface="+mn-lt"/>
                <a:sym typeface="+mn-ea"/>
              </a:rPr>
              <a:t>+ Sự Nghiệp ( các cuộc cách mạng , lãnh đạo kháng chiến ....)</a:t>
            </a:r>
            <a:endParaRPr lang="en-US" sz="1900" dirty="0">
              <a:solidFill>
                <a:schemeClr val="tx1">
                  <a:lumMod val="85000"/>
                  <a:lumOff val="15000"/>
                </a:schemeClr>
              </a:solidFill>
              <a:latin typeface="+mn-lt"/>
              <a:sym typeface="+mn-ea"/>
            </a:endParaRPr>
          </a:p>
          <a:p>
            <a:pPr>
              <a:lnSpc>
                <a:spcPct val="150000"/>
              </a:lnSpc>
              <a:spcBef>
                <a:spcPct val="0"/>
              </a:spcBef>
              <a:spcAft>
                <a:spcPct val="0"/>
              </a:spcAft>
            </a:pPr>
            <a:r>
              <a:rPr lang="en-US" sz="1900" dirty="0">
                <a:solidFill>
                  <a:schemeClr val="tx1">
                    <a:lumMod val="85000"/>
                    <a:lumOff val="15000"/>
                  </a:schemeClr>
                </a:solidFill>
                <a:latin typeface="+mn-lt"/>
                <a:sym typeface="+mn-ea"/>
              </a:rPr>
              <a:t>+ Thành Tựu ( danh hiệu : đại tướng , chủ tịch nước , ngôi vua )</a:t>
            </a:r>
            <a:endParaRPr lang="en-US" sz="1900" dirty="0">
              <a:solidFill>
                <a:schemeClr val="tx1">
                  <a:lumMod val="85000"/>
                  <a:lumOff val="15000"/>
                </a:schemeClr>
              </a:solidFill>
              <a:latin typeface="+mn-lt"/>
              <a:sym typeface="+mn-ea"/>
            </a:endParaRPr>
          </a:p>
        </p:txBody>
      </p:sp>
      <p:sp>
        <p:nvSpPr>
          <p:cNvPr id="3" name="对象3"/>
          <p:cNvSpPr/>
          <p:nvPr>
            <p:custDataLst>
              <p:tags r:id="rId3"/>
            </p:custDataLst>
          </p:nvPr>
        </p:nvSpPr>
        <p:spPr>
          <a:xfrm>
            <a:off x="4059486" y="1923698"/>
            <a:ext cx="731773" cy="731773"/>
          </a:xfrm>
          <a:custGeom>
            <a:avLst/>
            <a:gdLst/>
            <a:ahLst/>
            <a:cxnLst/>
            <a:rect l="l" t="t" r="r" b="b"/>
            <a:pathLst>
              <a:path w="731520" h="731520">
                <a:moveTo>
                  <a:pt x="27432" y="292608"/>
                </a:moveTo>
                <a:cubicBezTo>
                  <a:pt x="-9144" y="329184"/>
                  <a:pt x="-9144" y="393192"/>
                  <a:pt x="27432" y="438912"/>
                </a:cubicBezTo>
                <a:lnTo>
                  <a:pt x="292608" y="694944"/>
                </a:lnTo>
                <a:cubicBezTo>
                  <a:pt x="329184" y="740664"/>
                  <a:pt x="393192" y="740664"/>
                  <a:pt x="438912" y="694944"/>
                </a:cubicBezTo>
                <a:lnTo>
                  <a:pt x="694944" y="438912"/>
                </a:lnTo>
                <a:cubicBezTo>
                  <a:pt x="740664" y="393192"/>
                  <a:pt x="740664" y="329184"/>
                  <a:pt x="694944" y="292608"/>
                </a:cubicBezTo>
                <a:lnTo>
                  <a:pt x="438912" y="27432"/>
                </a:lnTo>
                <a:cubicBezTo>
                  <a:pt x="393192" y="-9144"/>
                  <a:pt x="329184" y="-9144"/>
                  <a:pt x="292608" y="27432"/>
                </a:cubicBezTo>
                <a:lnTo>
                  <a:pt x="27432" y="292608"/>
                </a:lnTo>
              </a:path>
            </a:pathLst>
          </a:custGeom>
          <a:solidFill>
            <a:schemeClr val="accent1"/>
          </a:solidFill>
          <a:ln w="25400">
            <a:noFill/>
          </a:ln>
          <a:effectLst/>
        </p:spPr>
        <p:style>
          <a:lnRef idx="2">
            <a:schemeClr val="accent1">
              <a:lumMod val="75000"/>
            </a:schemeClr>
          </a:lnRef>
          <a:fillRef idx="1">
            <a:schemeClr val="accent1"/>
          </a:fillRef>
          <a:effectRef idx="0">
            <a:srgbClr val="FFFFFF"/>
          </a:effectRef>
          <a:fontRef idx="minor">
            <a:schemeClr val="lt1"/>
          </a:fontRef>
        </p:style>
        <p:txBody>
          <a:bodyPr wrap="none" lIns="0" tIns="0" rIns="0" bIns="0" anchor="ctr">
            <a:noAutofit/>
          </a:bodyPr>
          <a:p>
            <a:pPr algn="ctr">
              <a:spcBef>
                <a:spcPct val="0"/>
              </a:spcBef>
              <a:spcAft>
                <a:spcPct val="0"/>
              </a:spcAft>
            </a:pPr>
            <a:r>
              <a:rPr lang="en-US" sz="2400" b="1">
                <a:solidFill>
                  <a:schemeClr val="lt1"/>
                </a:solidFill>
                <a:latin typeface="+mn-lt"/>
                <a:sym typeface="+mn-lt"/>
              </a:rPr>
              <a:t>01</a:t>
            </a:r>
            <a:endParaRPr lang="en-US" sz="2400" b="1">
              <a:solidFill>
                <a:schemeClr val="lt1"/>
              </a:solidFill>
              <a:latin typeface="+mn-lt"/>
              <a:sym typeface="+mn-lt"/>
            </a:endParaRPr>
          </a:p>
        </p:txBody>
      </p:sp>
      <p:sp>
        <p:nvSpPr>
          <p:cNvPr id="6" name="对象4"/>
          <p:cNvSpPr/>
          <p:nvPr>
            <p:custDataLst>
              <p:tags r:id="rId4"/>
            </p:custDataLst>
          </p:nvPr>
        </p:nvSpPr>
        <p:spPr>
          <a:xfrm>
            <a:off x="4059486" y="5230651"/>
            <a:ext cx="731773" cy="731773"/>
          </a:xfrm>
          <a:custGeom>
            <a:avLst/>
            <a:gdLst/>
            <a:ahLst/>
            <a:cxnLst/>
            <a:rect l="l" t="t" r="r" b="b"/>
            <a:pathLst>
              <a:path w="731520" h="731520">
                <a:moveTo>
                  <a:pt x="27432" y="292608"/>
                </a:moveTo>
                <a:cubicBezTo>
                  <a:pt x="-9144" y="329184"/>
                  <a:pt x="-9144" y="393192"/>
                  <a:pt x="27432" y="438912"/>
                </a:cubicBezTo>
                <a:lnTo>
                  <a:pt x="292608" y="694944"/>
                </a:lnTo>
                <a:cubicBezTo>
                  <a:pt x="329184" y="740664"/>
                  <a:pt x="393192" y="740664"/>
                  <a:pt x="438912" y="694944"/>
                </a:cubicBezTo>
                <a:lnTo>
                  <a:pt x="694944" y="438912"/>
                </a:lnTo>
                <a:cubicBezTo>
                  <a:pt x="740664" y="393192"/>
                  <a:pt x="740664" y="329184"/>
                  <a:pt x="694944" y="292608"/>
                </a:cubicBezTo>
                <a:lnTo>
                  <a:pt x="438912" y="27432"/>
                </a:lnTo>
                <a:cubicBezTo>
                  <a:pt x="393192" y="-9144"/>
                  <a:pt x="329184" y="-9144"/>
                  <a:pt x="292608" y="27432"/>
                </a:cubicBezTo>
                <a:lnTo>
                  <a:pt x="27432" y="292608"/>
                </a:lnTo>
              </a:path>
            </a:pathLst>
          </a:custGeom>
          <a:solidFill>
            <a:schemeClr val="accent2"/>
          </a:solidFill>
          <a:ln w="25400">
            <a:noFill/>
          </a:ln>
          <a:effectLst/>
        </p:spPr>
        <p:style>
          <a:lnRef idx="2">
            <a:schemeClr val="accent1">
              <a:lumMod val="75000"/>
            </a:schemeClr>
          </a:lnRef>
          <a:fillRef idx="1">
            <a:schemeClr val="accent1"/>
          </a:fillRef>
          <a:effectRef idx="0">
            <a:srgbClr val="FFFFFF"/>
          </a:effectRef>
          <a:fontRef idx="minor">
            <a:schemeClr val="lt1"/>
          </a:fontRef>
        </p:style>
        <p:txBody>
          <a:bodyPr wrap="none" lIns="0" tIns="0" rIns="0" bIns="0" anchor="ctr">
            <a:noAutofit/>
          </a:bodyPr>
          <a:p>
            <a:pPr algn="ctr">
              <a:spcBef>
                <a:spcPct val="0"/>
              </a:spcBef>
              <a:spcAft>
                <a:spcPct val="0"/>
              </a:spcAft>
            </a:pPr>
            <a:r>
              <a:rPr lang="en-US" sz="2400" b="1">
                <a:solidFill>
                  <a:schemeClr val="lt1"/>
                </a:solidFill>
                <a:latin typeface="+mn-lt"/>
                <a:sym typeface="+mn-lt"/>
              </a:rPr>
              <a:t>02</a:t>
            </a:r>
            <a:endParaRPr lang="en-US" sz="2400" b="1">
              <a:solidFill>
                <a:schemeClr val="lt1"/>
              </a:solidFill>
              <a:latin typeface="+mn-lt"/>
              <a:sym typeface="+mn-lt"/>
            </a:endParaRPr>
          </a:p>
        </p:txBody>
      </p:sp>
      <p:sp>
        <p:nvSpPr>
          <p:cNvPr id="11" name="对象6"/>
          <p:cNvSpPr/>
          <p:nvPr>
            <p:custDataLst>
              <p:tags r:id="rId5"/>
            </p:custDataLst>
          </p:nvPr>
        </p:nvSpPr>
        <p:spPr>
          <a:xfrm>
            <a:off x="695999" y="1971340"/>
            <a:ext cx="4087452" cy="4050199"/>
          </a:xfrm>
          <a:custGeom>
            <a:avLst/>
            <a:gdLst/>
            <a:ahLst/>
            <a:cxnLst/>
            <a:rect l="l" t="t" r="r" b="b"/>
            <a:pathLst>
              <a:path w="4059936" h="4059936">
                <a:moveTo>
                  <a:pt x="137160" y="2359152"/>
                </a:moveTo>
                <a:cubicBezTo>
                  <a:pt x="-45720" y="2176272"/>
                  <a:pt x="-45720" y="1883664"/>
                  <a:pt x="137160" y="1700784"/>
                </a:cubicBezTo>
                <a:lnTo>
                  <a:pt x="1700784" y="137160"/>
                </a:lnTo>
                <a:cubicBezTo>
                  <a:pt x="1883664" y="-45720"/>
                  <a:pt x="2176272" y="-45720"/>
                  <a:pt x="2359152" y="137160"/>
                </a:cubicBezTo>
                <a:lnTo>
                  <a:pt x="3931920" y="1700784"/>
                </a:lnTo>
                <a:cubicBezTo>
                  <a:pt x="4105656" y="1883664"/>
                  <a:pt x="4105656" y="2176272"/>
                  <a:pt x="3931920" y="2359152"/>
                </a:cubicBezTo>
                <a:lnTo>
                  <a:pt x="2359152" y="3931920"/>
                </a:lnTo>
                <a:cubicBezTo>
                  <a:pt x="2176272" y="4105656"/>
                  <a:pt x="1883664" y="4105656"/>
                  <a:pt x="1700784" y="3931920"/>
                </a:cubicBezTo>
                <a:lnTo>
                  <a:pt x="137160" y="2359152"/>
                </a:lnTo>
              </a:path>
            </a:pathLst>
          </a:custGeom>
          <a:solidFill>
            <a:schemeClr val="accent1">
              <a:lumMod val="30000"/>
              <a:lumOff val="70000"/>
              <a:alpha val="30000"/>
            </a:schemeClr>
          </a:solidFill>
        </p:spPr>
        <p:txBody>
          <a:bodyPr lIns="0" tIns="0" rIns="0" bIns="0">
            <a:noAutofit/>
          </a:bodyPr>
          <a:p>
            <a:endParaRPr lang="en-US" dirty="0">
              <a:solidFill>
                <a:schemeClr val="tx1"/>
              </a:solidFill>
              <a:latin typeface="+mn-lt"/>
            </a:endParaRPr>
          </a:p>
        </p:txBody>
      </p:sp>
      <p:sp>
        <p:nvSpPr>
          <p:cNvPr id="12" name="对象12"/>
          <p:cNvSpPr>
            <a:spLocks noChangeAspect="1"/>
          </p:cNvSpPr>
          <p:nvPr>
            <p:custDataLst>
              <p:tags r:id="rId6"/>
            </p:custDataLst>
          </p:nvPr>
        </p:nvSpPr>
        <p:spPr>
          <a:xfrm>
            <a:off x="1145099" y="2429333"/>
            <a:ext cx="3189511" cy="3133703"/>
          </a:xfrm>
          <a:custGeom>
            <a:avLst/>
            <a:gdLst/>
            <a:ahLst/>
            <a:cxnLst/>
            <a:rect l="l" t="t" r="r" b="b"/>
            <a:pathLst>
              <a:path w="2340864" h="2340864">
                <a:moveTo>
                  <a:pt x="987552" y="73152"/>
                </a:moveTo>
                <a:lnTo>
                  <a:pt x="73152" y="987552"/>
                </a:lnTo>
                <a:cubicBezTo>
                  <a:pt x="-27432" y="1088136"/>
                  <a:pt x="-27432" y="1252728"/>
                  <a:pt x="73152" y="1353312"/>
                </a:cubicBezTo>
                <a:lnTo>
                  <a:pt x="987552" y="2267712"/>
                </a:lnTo>
                <a:cubicBezTo>
                  <a:pt x="1088136" y="2368296"/>
                  <a:pt x="1252728" y="2368296"/>
                  <a:pt x="1353312" y="2267712"/>
                </a:cubicBezTo>
                <a:lnTo>
                  <a:pt x="2267712" y="1353312"/>
                </a:lnTo>
                <a:cubicBezTo>
                  <a:pt x="2368296" y="1252728"/>
                  <a:pt x="2368296" y="1088136"/>
                  <a:pt x="2267712" y="987552"/>
                </a:cubicBezTo>
                <a:lnTo>
                  <a:pt x="1353312" y="73152"/>
                </a:lnTo>
                <a:cubicBezTo>
                  <a:pt x="1252728" y="-27432"/>
                  <a:pt x="1088136" y="-27432"/>
                  <a:pt x="987552" y="73152"/>
                </a:cubicBezTo>
              </a:path>
            </a:pathLst>
          </a:custGeom>
          <a:noFill/>
          <a:ln w="53975">
            <a:solidFill>
              <a:schemeClr val="accent1"/>
            </a:solidFill>
          </a:ln>
        </p:spPr>
        <p:txBody>
          <a:bodyPr wrap="square" lIns="360000" tIns="0" rIns="360000" bIns="0" anchor="ctr" anchorCtr="0">
            <a:normAutofit/>
          </a:bodyPr>
          <a:p>
            <a:pPr algn="ctr">
              <a:spcBef>
                <a:spcPct val="0"/>
              </a:spcBef>
              <a:spcAft>
                <a:spcPct val="0"/>
              </a:spcAft>
            </a:pPr>
            <a:r>
              <a:rPr lang="en-US" sz="2700" b="1" dirty="0">
                <a:solidFill>
                  <a:schemeClr val="accent1"/>
                </a:solidFill>
                <a:latin typeface="+mj-lt"/>
                <a:sym typeface="+mn-ea"/>
              </a:rPr>
              <a:t>Ý Tưởng Tổ Chức Nội Dung Trang Web</a:t>
            </a:r>
            <a:endParaRPr lang="en-US" sz="2700" b="1" dirty="0">
              <a:solidFill>
                <a:schemeClr val="accent1"/>
              </a:solidFill>
              <a:latin typeface="+mj-lt"/>
              <a:sym typeface="+mn-ea"/>
            </a:endParaRPr>
          </a:p>
        </p:txBody>
      </p:sp>
    </p:spTree>
    <p:custDataLst>
      <p:tags r:id="rId7"/>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3900170" y="2228215"/>
            <a:ext cx="7291070" cy="3861435"/>
          </a:xfrm>
        </p:spPr>
        <p:txBody>
          <a:bodyPr/>
          <a:lstStyle/>
          <a:p>
            <a:r>
              <a:rPr lang="en-US"/>
              <a:t>Các Kĩ Thuật Áp Dụng</a:t>
            </a:r>
            <a:endParaRPr lang="en-US"/>
          </a:p>
        </p:txBody>
      </p:sp>
      <p:sp>
        <p:nvSpPr>
          <p:cNvPr id="28" name="圆角矩形 27"/>
          <p:cNvSpPr/>
          <p:nvPr>
            <p:custDataLst>
              <p:tags r:id="rId2"/>
            </p:custDataLst>
          </p:nvPr>
        </p:nvSpPr>
        <p:spPr>
          <a:xfrm>
            <a:off x="6633938" y="3026766"/>
            <a:ext cx="1307720" cy="402229"/>
          </a:xfrm>
          <a:prstGeom prst="roundRect">
            <a:avLst>
              <a:gd name="adj" fmla="val 50000"/>
            </a:avLst>
          </a:prstGeom>
          <a:gradFill>
            <a:gsLst>
              <a:gs pos="0">
                <a:schemeClr val="accent1">
                  <a:lumMod val="40000"/>
                  <a:lumOff val="60000"/>
                  <a:alpha val="100000"/>
                </a:schemeClr>
              </a:gs>
              <a:gs pos="48000">
                <a:schemeClr val="accent1">
                  <a:alpha val="100000"/>
                </a:schemeClr>
              </a:gs>
            </a:gsLst>
            <a:lin ang="5400000" scaled="0"/>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rmAutofit/>
          </a:bodyPr>
          <a:p>
            <a:pPr lvl="0" algn="ctr">
              <a:spcBef>
                <a:spcPct val="0"/>
              </a:spcBef>
              <a:spcAft>
                <a:spcPct val="0"/>
              </a:spcAft>
              <a:buClrTx/>
              <a:buSzTx/>
              <a:buFontTx/>
            </a:pPr>
            <a:r>
              <a:rPr lang="vi-VN" altLang="en-US" sz="1600" b="1">
                <a:solidFill>
                  <a:schemeClr val="lt1"/>
                </a:solidFill>
                <a:uFillTx/>
                <a:latin typeface="+mj-lt"/>
                <a:sym typeface="+mn-ea"/>
              </a:rPr>
              <a:t>01</a:t>
            </a:r>
            <a:endParaRPr lang="vi-VN" altLang="en-US" sz="1600" b="1">
              <a:solidFill>
                <a:schemeClr val="lt1"/>
              </a:solidFill>
              <a:uFillTx/>
              <a:latin typeface="+mj-lt"/>
              <a:sym typeface="+mn-ea"/>
            </a:endParaRPr>
          </a:p>
        </p:txBody>
      </p:sp>
      <p:sp>
        <p:nvSpPr>
          <p:cNvPr id="9" name="圆角矩形 16"/>
          <p:cNvSpPr/>
          <p:nvPr>
            <p:custDataLst>
              <p:tags r:id="rId3"/>
            </p:custDataLst>
          </p:nvPr>
        </p:nvSpPr>
        <p:spPr>
          <a:xfrm>
            <a:off x="7404657" y="3498137"/>
            <a:ext cx="1307720" cy="402229"/>
          </a:xfrm>
          <a:prstGeom prst="roundRect">
            <a:avLst>
              <a:gd name="adj" fmla="val 50000"/>
            </a:avLst>
          </a:prstGeom>
          <a:gradFill>
            <a:gsLst>
              <a:gs pos="0">
                <a:schemeClr val="accent2">
                  <a:lumMod val="40000"/>
                  <a:lumOff val="60000"/>
                  <a:alpha val="100000"/>
                </a:schemeClr>
              </a:gs>
              <a:gs pos="48000">
                <a:schemeClr val="accent2">
                  <a:alpha val="100000"/>
                </a:schemeClr>
              </a:gs>
            </a:gsLst>
            <a:lin ang="5400000" scaled="0"/>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rmAutofit/>
          </a:bodyPr>
          <a:p>
            <a:pPr lvl="0" algn="ctr">
              <a:spcBef>
                <a:spcPct val="0"/>
              </a:spcBef>
              <a:spcAft>
                <a:spcPct val="0"/>
              </a:spcAft>
              <a:buClrTx/>
              <a:buSzTx/>
              <a:buFontTx/>
            </a:pPr>
            <a:r>
              <a:rPr lang="vi-VN" altLang="en-US" sz="1600" b="1">
                <a:solidFill>
                  <a:schemeClr val="lt1"/>
                </a:solidFill>
                <a:uFillTx/>
                <a:latin typeface="+mj-lt"/>
                <a:sym typeface="+mn-ea"/>
              </a:rPr>
              <a:t>02</a:t>
            </a:r>
            <a:endParaRPr lang="vi-VN" altLang="en-US" sz="1600" b="1">
              <a:solidFill>
                <a:schemeClr val="lt1"/>
              </a:solidFill>
              <a:uFillTx/>
              <a:latin typeface="+mj-lt"/>
              <a:sym typeface="+mn-ea"/>
            </a:endParaRPr>
          </a:p>
        </p:txBody>
      </p:sp>
      <p:sp>
        <p:nvSpPr>
          <p:cNvPr id="3" name="圆角矩形 13"/>
          <p:cNvSpPr/>
          <p:nvPr>
            <p:custDataLst>
              <p:tags r:id="rId4"/>
            </p:custDataLst>
          </p:nvPr>
        </p:nvSpPr>
        <p:spPr>
          <a:xfrm>
            <a:off x="8105886" y="3969533"/>
            <a:ext cx="1307720" cy="402229"/>
          </a:xfrm>
          <a:prstGeom prst="roundRect">
            <a:avLst>
              <a:gd name="adj" fmla="val 50000"/>
            </a:avLst>
          </a:prstGeom>
          <a:gradFill>
            <a:gsLst>
              <a:gs pos="0">
                <a:schemeClr val="accent1">
                  <a:lumMod val="20000"/>
                  <a:lumOff val="80000"/>
                  <a:alpha val="100000"/>
                </a:schemeClr>
              </a:gs>
              <a:gs pos="48000">
                <a:schemeClr val="accent1">
                  <a:alpha val="100000"/>
                </a:schemeClr>
              </a:gs>
            </a:gsLst>
            <a:lin ang="5400000" scaled="0"/>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rmAutofit/>
          </a:bodyPr>
          <a:p>
            <a:pPr lvl="0" algn="ctr">
              <a:spcBef>
                <a:spcPct val="0"/>
              </a:spcBef>
              <a:spcAft>
                <a:spcPct val="0"/>
              </a:spcAft>
              <a:buClrTx/>
              <a:buSzTx/>
              <a:buFontTx/>
            </a:pPr>
            <a:r>
              <a:rPr lang="vi-VN" altLang="en-US" sz="1600" b="1">
                <a:solidFill>
                  <a:srgbClr val="FFFFFF"/>
                </a:solidFill>
                <a:uFillTx/>
                <a:latin typeface="+mj-lt"/>
                <a:sym typeface="+mn-ea"/>
              </a:rPr>
              <a:t>03</a:t>
            </a:r>
            <a:endParaRPr lang="vi-VN" altLang="en-US" sz="1600" b="1">
              <a:solidFill>
                <a:srgbClr val="FFFFFF"/>
              </a:solidFill>
              <a:uFillTx/>
              <a:latin typeface="+mj-lt"/>
              <a:sym typeface="+mn-ea"/>
            </a:endParaRPr>
          </a:p>
        </p:txBody>
      </p:sp>
      <p:sp>
        <p:nvSpPr>
          <p:cNvPr id="23" name="圆角矩形 4"/>
          <p:cNvSpPr/>
          <p:nvPr>
            <p:custDataLst>
              <p:tags r:id="rId5"/>
            </p:custDataLst>
          </p:nvPr>
        </p:nvSpPr>
        <p:spPr>
          <a:xfrm>
            <a:off x="8892202" y="4398567"/>
            <a:ext cx="1307720" cy="402229"/>
          </a:xfrm>
          <a:prstGeom prst="roundRect">
            <a:avLst>
              <a:gd name="adj" fmla="val 50000"/>
            </a:avLst>
          </a:prstGeom>
          <a:gradFill>
            <a:gsLst>
              <a:gs pos="0">
                <a:schemeClr val="accent2">
                  <a:lumMod val="40000"/>
                  <a:lumOff val="60000"/>
                  <a:alpha val="100000"/>
                </a:schemeClr>
              </a:gs>
              <a:gs pos="48000">
                <a:schemeClr val="accent2">
                  <a:alpha val="100000"/>
                </a:schemeClr>
              </a:gs>
            </a:gsLst>
            <a:lin ang="5400000" scaled="0"/>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rmAutofit/>
          </a:bodyPr>
          <a:p>
            <a:pPr lvl="0" algn="ctr">
              <a:spcBef>
                <a:spcPct val="0"/>
              </a:spcBef>
              <a:spcAft>
                <a:spcPct val="0"/>
              </a:spcAft>
              <a:buClrTx/>
              <a:buSzTx/>
              <a:buFontTx/>
            </a:pPr>
            <a:r>
              <a:rPr lang="vi-VN" altLang="en-US" sz="1600" b="1">
                <a:solidFill>
                  <a:schemeClr val="lt1"/>
                </a:solidFill>
                <a:uFillTx/>
                <a:latin typeface="+mj-lt"/>
                <a:sym typeface="+mn-ea"/>
              </a:rPr>
              <a:t>04</a:t>
            </a:r>
            <a:endParaRPr lang="vi-VN" altLang="en-US" sz="1600" b="1">
              <a:solidFill>
                <a:schemeClr val="lt1"/>
              </a:solidFill>
              <a:uFillTx/>
              <a:latin typeface="+mj-lt"/>
              <a:sym typeface="+mn-ea"/>
            </a:endParaRPr>
          </a:p>
        </p:txBody>
      </p:sp>
      <p:sp>
        <p:nvSpPr>
          <p:cNvPr id="64" name="圆角矩形 63"/>
          <p:cNvSpPr/>
          <p:nvPr>
            <p:custDataLst>
              <p:tags r:id="rId6"/>
            </p:custDataLst>
          </p:nvPr>
        </p:nvSpPr>
        <p:spPr>
          <a:xfrm>
            <a:off x="9640742" y="4826991"/>
            <a:ext cx="1307720" cy="402229"/>
          </a:xfrm>
          <a:prstGeom prst="roundRect">
            <a:avLst>
              <a:gd name="adj" fmla="val 50000"/>
            </a:avLst>
          </a:prstGeom>
          <a:gradFill>
            <a:gsLst>
              <a:gs pos="0">
                <a:schemeClr val="accent1">
                  <a:lumMod val="40000"/>
                  <a:lumOff val="60000"/>
                  <a:alpha val="100000"/>
                </a:schemeClr>
              </a:gs>
              <a:gs pos="48000">
                <a:schemeClr val="accent1">
                  <a:alpha val="100000"/>
                </a:schemeClr>
              </a:gs>
            </a:gsLst>
            <a:lin ang="5400000" scaled="0"/>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rmAutofit/>
          </a:bodyPr>
          <a:p>
            <a:pPr lvl="0" algn="ctr">
              <a:spcBef>
                <a:spcPct val="0"/>
              </a:spcBef>
              <a:spcAft>
                <a:spcPct val="0"/>
              </a:spcAft>
              <a:buClrTx/>
              <a:buSzTx/>
              <a:buFontTx/>
            </a:pPr>
            <a:r>
              <a:rPr lang="vi-VN" altLang="en-US" sz="1600" b="1">
                <a:solidFill>
                  <a:schemeClr val="lt1"/>
                </a:solidFill>
                <a:uFillTx/>
                <a:latin typeface="+mj-lt"/>
                <a:sym typeface="+mn-ea"/>
              </a:rPr>
              <a:t>05</a:t>
            </a:r>
            <a:endParaRPr lang="vi-VN" altLang="en-US" sz="1600" b="1">
              <a:solidFill>
                <a:schemeClr val="lt1"/>
              </a:solidFill>
              <a:uFillTx/>
              <a:latin typeface="+mj-lt"/>
              <a:sym typeface="+mn-ea"/>
            </a:endParaRPr>
          </a:p>
        </p:txBody>
      </p:sp>
    </p:spTree>
    <p:custDataLst>
      <p:tags r:id="rId7"/>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椭圆 42"/>
          <p:cNvSpPr/>
          <p:nvPr>
            <p:custDataLst>
              <p:tags r:id="rId1"/>
            </p:custDataLst>
          </p:nvPr>
        </p:nvSpPr>
        <p:spPr>
          <a:xfrm>
            <a:off x="2841889" y="1718098"/>
            <a:ext cx="6454725" cy="2235452"/>
          </a:xfrm>
          <a:prstGeom prst="ellipse">
            <a:avLst/>
          </a:prstGeom>
          <a:gradFill>
            <a:gsLst>
              <a:gs pos="0">
                <a:srgbClr val="FFFFFF">
                  <a:alpha val="0"/>
                </a:srgbClr>
              </a:gs>
              <a:gs pos="52000">
                <a:schemeClr val="accent1">
                  <a:lumMod val="20000"/>
                  <a:lumOff val="80000"/>
                  <a:alpha val="15000"/>
                </a:schemeClr>
              </a:gs>
            </a:gsLst>
            <a:lin ang="5400000" scaled="0"/>
          </a:gradFill>
          <a:ln w="6350">
            <a:solidFill>
              <a:schemeClr val="accent1">
                <a:alpha val="1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lt1"/>
              </a:solidFill>
            </a:endParaRPr>
          </a:p>
        </p:txBody>
      </p:sp>
      <p:sp>
        <p:nvSpPr>
          <p:cNvPr id="44" name="椭圆 43"/>
          <p:cNvSpPr/>
          <p:nvPr>
            <p:custDataLst>
              <p:tags r:id="rId2"/>
            </p:custDataLst>
          </p:nvPr>
        </p:nvSpPr>
        <p:spPr>
          <a:xfrm>
            <a:off x="3230138" y="1718098"/>
            <a:ext cx="5678862" cy="1915194"/>
          </a:xfrm>
          <a:prstGeom prst="ellipse">
            <a:avLst/>
          </a:prstGeom>
          <a:gradFill>
            <a:gsLst>
              <a:gs pos="0">
                <a:srgbClr val="FFFFFF">
                  <a:alpha val="0"/>
                </a:srgbClr>
              </a:gs>
              <a:gs pos="81000">
                <a:schemeClr val="accent1">
                  <a:lumMod val="20000"/>
                  <a:lumOff val="80000"/>
                  <a:alpha val="25000"/>
                </a:schemeClr>
              </a:gs>
            </a:gsLst>
            <a:lin ang="5400000" scaled="0"/>
          </a:gradFill>
          <a:ln w="6350">
            <a:solidFill>
              <a:schemeClr val="accent1">
                <a:alpha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lt1"/>
              </a:solidFill>
            </a:endParaRPr>
          </a:p>
        </p:txBody>
      </p:sp>
      <p:sp>
        <p:nvSpPr>
          <p:cNvPr id="45" name="椭圆 44"/>
          <p:cNvSpPr/>
          <p:nvPr>
            <p:custDataLst>
              <p:tags r:id="rId3"/>
            </p:custDataLst>
          </p:nvPr>
        </p:nvSpPr>
        <p:spPr>
          <a:xfrm>
            <a:off x="3819820" y="1718098"/>
            <a:ext cx="4499499" cy="1505975"/>
          </a:xfrm>
          <a:prstGeom prst="ellipse">
            <a:avLst/>
          </a:prstGeom>
          <a:gradFill>
            <a:gsLst>
              <a:gs pos="0">
                <a:srgbClr val="FFFFFF">
                  <a:alpha val="0"/>
                </a:srgbClr>
              </a:gs>
              <a:gs pos="77000">
                <a:schemeClr val="accent1">
                  <a:lumMod val="20000"/>
                  <a:lumOff val="80000"/>
                  <a:alpha val="40000"/>
                </a:schemeClr>
              </a:gs>
            </a:gsLst>
            <a:lin ang="5400000" scaled="0"/>
          </a:gradFill>
          <a:ln w="6350">
            <a:solidFill>
              <a:schemeClr val="accent1">
                <a:alpha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lt1"/>
              </a:solidFill>
            </a:endParaRPr>
          </a:p>
        </p:txBody>
      </p:sp>
      <p:sp>
        <p:nvSpPr>
          <p:cNvPr id="6" name="圆角矩形 13"/>
          <p:cNvSpPr/>
          <p:nvPr>
            <p:custDataLst>
              <p:tags r:id="rId4"/>
            </p:custDataLst>
          </p:nvPr>
        </p:nvSpPr>
        <p:spPr>
          <a:xfrm>
            <a:off x="5415391" y="4112408"/>
            <a:ext cx="1307720" cy="402229"/>
          </a:xfrm>
          <a:prstGeom prst="roundRect">
            <a:avLst>
              <a:gd name="adj" fmla="val 50000"/>
            </a:avLst>
          </a:prstGeom>
          <a:gradFill>
            <a:gsLst>
              <a:gs pos="0">
                <a:schemeClr val="accent1">
                  <a:lumMod val="20000"/>
                  <a:lumOff val="80000"/>
                  <a:alpha val="100000"/>
                </a:schemeClr>
              </a:gs>
              <a:gs pos="48000">
                <a:schemeClr val="accent1">
                  <a:alpha val="100000"/>
                </a:schemeClr>
              </a:gs>
            </a:gsLst>
            <a:lin ang="5400000" scaled="0"/>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rmAutofit/>
          </a:bodyPr>
          <a:p>
            <a:pPr lvl="0" algn="ctr">
              <a:spcBef>
                <a:spcPct val="0"/>
              </a:spcBef>
              <a:spcAft>
                <a:spcPct val="0"/>
              </a:spcAft>
              <a:buClrTx/>
              <a:buSzTx/>
              <a:buFontTx/>
            </a:pPr>
            <a:r>
              <a:rPr lang="vi-VN" altLang="en-US" sz="1600" b="1">
                <a:solidFill>
                  <a:srgbClr val="FFFFFF"/>
                </a:solidFill>
                <a:uFillTx/>
                <a:latin typeface="+mj-lt"/>
                <a:sym typeface="+mn-ea"/>
              </a:rPr>
              <a:t>03</a:t>
            </a:r>
            <a:endParaRPr lang="vi-VN" altLang="en-US" sz="1600" b="1">
              <a:solidFill>
                <a:srgbClr val="FFFFFF"/>
              </a:solidFill>
              <a:uFillTx/>
              <a:latin typeface="+mj-lt"/>
              <a:sym typeface="+mn-ea"/>
            </a:endParaRPr>
          </a:p>
        </p:txBody>
      </p:sp>
      <p:sp>
        <p:nvSpPr>
          <p:cNvPr id="15" name="椭圆 14"/>
          <p:cNvSpPr>
            <a:spLocks noChangeAspect="1"/>
          </p:cNvSpPr>
          <p:nvPr>
            <p:custDataLst>
              <p:tags r:id="rId5"/>
            </p:custDataLst>
          </p:nvPr>
        </p:nvSpPr>
        <p:spPr>
          <a:xfrm>
            <a:off x="6021594" y="3588176"/>
            <a:ext cx="95950" cy="95950"/>
          </a:xfrm>
          <a:prstGeom prst="ellipse">
            <a:avLst/>
          </a:prstGeom>
          <a:gradFill>
            <a:gsLst>
              <a:gs pos="4000">
                <a:schemeClr val="accent1">
                  <a:lumMod val="60000"/>
                  <a:lumOff val="40000"/>
                  <a:alpha val="100000"/>
                </a:schemeClr>
              </a:gs>
              <a:gs pos="54000">
                <a:schemeClr val="accent1">
                  <a:alpha val="100000"/>
                </a:schemeClr>
              </a:gs>
              <a:gs pos="100000">
                <a:schemeClr val="accent1">
                  <a:alpha val="100000"/>
                </a:schemeClr>
              </a:gs>
            </a:gsLst>
            <a:lin ang="2700000" scaled="0"/>
          </a:gradFill>
          <a:ln>
            <a:gradFill>
              <a:gsLst>
                <a:gs pos="0">
                  <a:schemeClr val="accent1">
                    <a:lumMod val="20000"/>
                    <a:lumOff val="80000"/>
                    <a:alpha val="100000"/>
                  </a:schemeClr>
                </a:gs>
                <a:gs pos="37000">
                  <a:srgbClr val="D7E2FF">
                    <a:lumMod val="5000"/>
                    <a:lumOff val="95000"/>
                  </a:srgbClr>
                </a:gs>
                <a:gs pos="71000">
                  <a:schemeClr val="accent1">
                    <a:lumMod val="20000"/>
                    <a:lumOff val="80000"/>
                    <a:alpha val="100000"/>
                  </a:schemeClr>
                </a:gs>
                <a:gs pos="100000">
                  <a:srgbClr val="FFFFFF"/>
                </a:gs>
              </a:gsLst>
              <a:lin ang="16200000" scaled="0"/>
            </a:gradFill>
          </a:ln>
          <a:effectLst>
            <a:outerShdw blurRad="342900" sx="106000" sy="106000" algn="ctr" rotWithShape="0">
              <a:schemeClr val="accent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olidFill>
                <a:schemeClr val="lt1"/>
              </a:solidFill>
              <a:sym typeface="Arial" panose="020B0604020202020204" pitchFamily="34" charset="0"/>
            </a:endParaRPr>
          </a:p>
        </p:txBody>
      </p:sp>
      <p:sp>
        <p:nvSpPr>
          <p:cNvPr id="7" name="矩形 2"/>
          <p:cNvSpPr/>
          <p:nvPr>
            <p:custDataLst>
              <p:tags r:id="rId6"/>
            </p:custDataLst>
          </p:nvPr>
        </p:nvSpPr>
        <p:spPr>
          <a:xfrm>
            <a:off x="5109748" y="4623932"/>
            <a:ext cx="1919642" cy="1134883"/>
          </a:xfrm>
          <a:prstGeom prst="rect">
            <a:avLst/>
          </a:prstGeom>
          <a:noFill/>
        </p:spPr>
        <p:txBody>
          <a:bodyPr wrap="square" lIns="0" tIns="0" rIns="0" bIns="0" rtlCol="0" anchor="t" anchorCtr="0">
            <a:normAutofit/>
          </a:bodyPr>
          <a:p>
            <a:pPr algn="ctr">
              <a:lnSpc>
                <a:spcPct val="130000"/>
              </a:lnSpc>
              <a:spcBef>
                <a:spcPct val="0"/>
              </a:spcBef>
              <a:spcAft>
                <a:spcPct val="0"/>
              </a:spcAft>
            </a:pPr>
            <a:r>
              <a:rPr lang="vi-VN" sz="1600" dirty="0">
                <a:solidFill>
                  <a:srgbClr val="FFFF00"/>
                </a:solidFill>
                <a:latin typeface="Times New Roman" panose="02020603050405020304" charset="0"/>
                <a:cs typeface="Times New Roman" panose="02020603050405020304" charset="0"/>
                <a:sym typeface="+mn-ea"/>
              </a:rPr>
              <a:t>Chèn ảnh&lt;img&gt; , chèn video&lt;video&gt; , âm thanh&lt;audio&gt;</a:t>
            </a:r>
            <a:endParaRPr lang="en-US" sz="1600" dirty="0">
              <a:solidFill>
                <a:schemeClr val="tx1">
                  <a:lumMod val="85000"/>
                  <a:lumOff val="15000"/>
                </a:schemeClr>
              </a:solidFill>
            </a:endParaRPr>
          </a:p>
        </p:txBody>
      </p:sp>
      <p:sp>
        <p:nvSpPr>
          <p:cNvPr id="9" name="圆角矩形 16"/>
          <p:cNvSpPr/>
          <p:nvPr>
            <p:custDataLst>
              <p:tags r:id="rId7"/>
            </p:custDataLst>
          </p:nvPr>
        </p:nvSpPr>
        <p:spPr>
          <a:xfrm>
            <a:off x="3272712" y="3779442"/>
            <a:ext cx="1307720" cy="402229"/>
          </a:xfrm>
          <a:prstGeom prst="roundRect">
            <a:avLst>
              <a:gd name="adj" fmla="val 50000"/>
            </a:avLst>
          </a:prstGeom>
          <a:gradFill>
            <a:gsLst>
              <a:gs pos="0">
                <a:schemeClr val="accent2">
                  <a:lumMod val="40000"/>
                  <a:lumOff val="60000"/>
                  <a:alpha val="100000"/>
                </a:schemeClr>
              </a:gs>
              <a:gs pos="48000">
                <a:schemeClr val="accent2">
                  <a:alpha val="100000"/>
                </a:schemeClr>
              </a:gs>
            </a:gsLst>
            <a:lin ang="5400000" scaled="0"/>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rmAutofit/>
          </a:bodyPr>
          <a:p>
            <a:pPr lvl="0" algn="ctr">
              <a:spcBef>
                <a:spcPct val="0"/>
              </a:spcBef>
              <a:spcAft>
                <a:spcPct val="0"/>
              </a:spcAft>
              <a:buClrTx/>
              <a:buSzTx/>
              <a:buFontTx/>
            </a:pPr>
            <a:r>
              <a:rPr lang="vi-VN" altLang="en-US" sz="1600" b="1">
                <a:solidFill>
                  <a:schemeClr val="lt1"/>
                </a:solidFill>
                <a:uFillTx/>
                <a:latin typeface="+mj-lt"/>
                <a:sym typeface="+mn-ea"/>
              </a:rPr>
              <a:t>02</a:t>
            </a:r>
            <a:endParaRPr lang="vi-VN" altLang="en-US" sz="1600" b="1">
              <a:solidFill>
                <a:schemeClr val="lt1"/>
              </a:solidFill>
              <a:uFillTx/>
              <a:latin typeface="+mj-lt"/>
              <a:sym typeface="+mn-ea"/>
            </a:endParaRPr>
          </a:p>
        </p:txBody>
      </p:sp>
      <p:sp>
        <p:nvSpPr>
          <p:cNvPr id="10" name="椭圆 19"/>
          <p:cNvSpPr>
            <a:spLocks noChangeAspect="1"/>
          </p:cNvSpPr>
          <p:nvPr>
            <p:custDataLst>
              <p:tags r:id="rId8"/>
            </p:custDataLst>
          </p:nvPr>
        </p:nvSpPr>
        <p:spPr>
          <a:xfrm>
            <a:off x="3878280" y="3262835"/>
            <a:ext cx="95950" cy="95950"/>
          </a:xfrm>
          <a:prstGeom prst="ellipse">
            <a:avLst/>
          </a:prstGeom>
          <a:gradFill>
            <a:gsLst>
              <a:gs pos="4000">
                <a:schemeClr val="accent2">
                  <a:lumMod val="60000"/>
                  <a:lumOff val="40000"/>
                  <a:alpha val="100000"/>
                </a:schemeClr>
              </a:gs>
              <a:gs pos="100000">
                <a:schemeClr val="accent2">
                  <a:alpha val="100000"/>
                </a:schemeClr>
              </a:gs>
              <a:gs pos="54000">
                <a:schemeClr val="accent2">
                  <a:alpha val="100000"/>
                </a:schemeClr>
              </a:gs>
            </a:gsLst>
            <a:lin ang="2700000" scaled="0"/>
          </a:gradFill>
          <a:ln w="19050">
            <a:gradFill>
              <a:gsLst>
                <a:gs pos="0">
                  <a:schemeClr val="accent2">
                    <a:lumMod val="20000"/>
                    <a:lumOff val="80000"/>
                    <a:alpha val="100000"/>
                  </a:schemeClr>
                </a:gs>
                <a:gs pos="37000">
                  <a:srgbClr val="D7E2FF">
                    <a:lumMod val="5000"/>
                    <a:lumOff val="95000"/>
                  </a:srgbClr>
                </a:gs>
                <a:gs pos="71000">
                  <a:schemeClr val="accent2">
                    <a:lumMod val="20000"/>
                    <a:lumOff val="80000"/>
                    <a:alpha val="100000"/>
                  </a:schemeClr>
                </a:gs>
                <a:gs pos="100000">
                  <a:srgbClr val="FFFFFF"/>
                </a:gs>
              </a:gsLst>
              <a:lin ang="16200000" scaled="0"/>
            </a:gradFill>
          </a:ln>
          <a:effectLst>
            <a:outerShdw blurRad="355600" algn="ctr" rotWithShape="0">
              <a:schemeClr val="accent2">
                <a:alpha val="4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olidFill>
                <a:schemeClr val="lt1"/>
              </a:solidFill>
              <a:sym typeface="Arial" panose="020B0604020202020204" pitchFamily="34" charset="0"/>
            </a:endParaRPr>
          </a:p>
        </p:txBody>
      </p:sp>
      <p:sp>
        <p:nvSpPr>
          <p:cNvPr id="11" name="矩形 9"/>
          <p:cNvSpPr/>
          <p:nvPr>
            <p:custDataLst>
              <p:tags r:id="rId9"/>
            </p:custDataLst>
          </p:nvPr>
        </p:nvSpPr>
        <p:spPr>
          <a:xfrm>
            <a:off x="2966434" y="4298590"/>
            <a:ext cx="1919642" cy="1134883"/>
          </a:xfrm>
          <a:prstGeom prst="rect">
            <a:avLst/>
          </a:prstGeom>
          <a:noFill/>
        </p:spPr>
        <p:txBody>
          <a:bodyPr wrap="square" lIns="0" tIns="0" rIns="0" bIns="0" rtlCol="0" anchor="t" anchorCtr="0">
            <a:normAutofit/>
          </a:bodyPr>
          <a:p>
            <a:pPr algn="ctr">
              <a:lnSpc>
                <a:spcPct val="130000"/>
              </a:lnSpc>
              <a:spcBef>
                <a:spcPct val="0"/>
              </a:spcBef>
              <a:spcAft>
                <a:spcPct val="0"/>
              </a:spcAft>
            </a:pPr>
            <a:r>
              <a:rPr lang="vi-VN" sz="1600" dirty="0">
                <a:solidFill>
                  <a:srgbClr val="FFFF00"/>
                </a:solidFill>
                <a:latin typeface="Times New Roman" panose="02020603050405020304" charset="0"/>
                <a:cs typeface="Times New Roman" panose="02020603050405020304" charset="0"/>
                <a:sym typeface="+mn-ea"/>
              </a:rPr>
              <a:t>Tạo danh sách và bảng ( ul,ol,li)</a:t>
            </a:r>
            <a:endParaRPr lang="en-US" sz="1600" dirty="0">
              <a:solidFill>
                <a:schemeClr val="tx1">
                  <a:lumMod val="85000"/>
                  <a:lumOff val="15000"/>
                </a:schemeClr>
              </a:solidFill>
            </a:endParaRPr>
          </a:p>
        </p:txBody>
      </p:sp>
      <p:sp>
        <p:nvSpPr>
          <p:cNvPr id="28" name="圆角矩形 27"/>
          <p:cNvSpPr/>
          <p:nvPr>
            <p:custDataLst>
              <p:tags r:id="rId10"/>
            </p:custDataLst>
          </p:nvPr>
        </p:nvSpPr>
        <p:spPr>
          <a:xfrm>
            <a:off x="1658078" y="2551786"/>
            <a:ext cx="1307720" cy="402229"/>
          </a:xfrm>
          <a:prstGeom prst="roundRect">
            <a:avLst>
              <a:gd name="adj" fmla="val 50000"/>
            </a:avLst>
          </a:prstGeom>
          <a:gradFill>
            <a:gsLst>
              <a:gs pos="0">
                <a:schemeClr val="accent1">
                  <a:lumMod val="40000"/>
                  <a:lumOff val="60000"/>
                  <a:alpha val="100000"/>
                </a:schemeClr>
              </a:gs>
              <a:gs pos="48000">
                <a:schemeClr val="accent1">
                  <a:alpha val="100000"/>
                </a:schemeClr>
              </a:gs>
            </a:gsLst>
            <a:lin ang="5400000" scaled="0"/>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rmAutofit/>
          </a:bodyPr>
          <a:p>
            <a:pPr lvl="0" algn="ctr">
              <a:spcBef>
                <a:spcPct val="0"/>
              </a:spcBef>
              <a:spcAft>
                <a:spcPct val="0"/>
              </a:spcAft>
              <a:buClrTx/>
              <a:buSzTx/>
              <a:buFontTx/>
            </a:pPr>
            <a:r>
              <a:rPr lang="vi-VN" altLang="en-US" sz="1600" b="1">
                <a:solidFill>
                  <a:schemeClr val="lt1"/>
                </a:solidFill>
                <a:uFillTx/>
                <a:latin typeface="+mj-lt"/>
                <a:sym typeface="+mn-ea"/>
              </a:rPr>
              <a:t>01</a:t>
            </a:r>
            <a:endParaRPr lang="vi-VN" altLang="en-US" sz="1600" b="1">
              <a:solidFill>
                <a:schemeClr val="lt1"/>
              </a:solidFill>
              <a:uFillTx/>
              <a:latin typeface="+mj-lt"/>
              <a:sym typeface="+mn-ea"/>
            </a:endParaRPr>
          </a:p>
        </p:txBody>
      </p:sp>
      <p:sp>
        <p:nvSpPr>
          <p:cNvPr id="30" name="椭圆 29"/>
          <p:cNvSpPr>
            <a:spLocks noChangeAspect="1"/>
          </p:cNvSpPr>
          <p:nvPr>
            <p:custDataLst>
              <p:tags r:id="rId11"/>
            </p:custDataLst>
          </p:nvPr>
        </p:nvSpPr>
        <p:spPr>
          <a:xfrm>
            <a:off x="3193283" y="2704925"/>
            <a:ext cx="95950" cy="95950"/>
          </a:xfrm>
          <a:prstGeom prst="ellipse">
            <a:avLst/>
          </a:prstGeom>
          <a:gradFill>
            <a:gsLst>
              <a:gs pos="4000">
                <a:schemeClr val="accent1">
                  <a:lumMod val="60000"/>
                  <a:lumOff val="40000"/>
                  <a:alpha val="100000"/>
                </a:schemeClr>
              </a:gs>
              <a:gs pos="54000">
                <a:schemeClr val="accent1">
                  <a:alpha val="100000"/>
                </a:schemeClr>
              </a:gs>
            </a:gsLst>
            <a:lin ang="2700000" scaled="0"/>
          </a:gradFill>
          <a:ln w="19050">
            <a:gradFill>
              <a:gsLst>
                <a:gs pos="0">
                  <a:schemeClr val="accent1">
                    <a:lumMod val="20000"/>
                    <a:lumOff val="80000"/>
                    <a:alpha val="100000"/>
                  </a:schemeClr>
                </a:gs>
                <a:gs pos="37000">
                  <a:srgbClr val="D7E2FF">
                    <a:lumMod val="5000"/>
                    <a:lumOff val="95000"/>
                  </a:srgbClr>
                </a:gs>
                <a:gs pos="71000">
                  <a:schemeClr val="accent1">
                    <a:lumMod val="20000"/>
                    <a:lumOff val="80000"/>
                    <a:alpha val="100000"/>
                  </a:schemeClr>
                </a:gs>
                <a:gs pos="100000">
                  <a:srgbClr val="FFFFFF"/>
                </a:gs>
              </a:gsLst>
              <a:lin ang="15780000" scaled="0"/>
            </a:gradFill>
          </a:ln>
          <a:effectLst>
            <a:outerShdw blurRad="355600" algn="ctr" rotWithShape="0">
              <a:schemeClr val="accent1">
                <a:alpha val="4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olidFill>
                <a:schemeClr val="lt1"/>
              </a:solidFill>
              <a:sym typeface="Arial" panose="020B0604020202020204" pitchFamily="34" charset="0"/>
            </a:endParaRPr>
          </a:p>
        </p:txBody>
      </p:sp>
      <p:sp>
        <p:nvSpPr>
          <p:cNvPr id="22" name="矩形 10"/>
          <p:cNvSpPr/>
          <p:nvPr>
            <p:custDataLst>
              <p:tags r:id="rId12"/>
            </p:custDataLst>
          </p:nvPr>
        </p:nvSpPr>
        <p:spPr>
          <a:xfrm>
            <a:off x="1351799" y="3054413"/>
            <a:ext cx="1919642" cy="1134883"/>
          </a:xfrm>
          <a:prstGeom prst="rect">
            <a:avLst/>
          </a:prstGeom>
          <a:noFill/>
        </p:spPr>
        <p:txBody>
          <a:bodyPr wrap="square" lIns="0" tIns="0" rIns="0" bIns="0" rtlCol="0" anchor="t" anchorCtr="0">
            <a:normAutofit/>
          </a:bodyPr>
          <a:p>
            <a:pPr algn="ctr">
              <a:lnSpc>
                <a:spcPct val="130000"/>
              </a:lnSpc>
              <a:spcBef>
                <a:spcPct val="0"/>
              </a:spcBef>
              <a:spcAft>
                <a:spcPct val="0"/>
              </a:spcAft>
            </a:pPr>
            <a:r>
              <a:rPr lang="vi-VN" sz="1600" dirty="0">
                <a:solidFill>
                  <a:srgbClr val="FFFF00"/>
                </a:solidFill>
                <a:latin typeface="Times New Roman" panose="02020603050405020304" charset="0"/>
                <a:cs typeface="Times New Roman" panose="02020603050405020304" charset="0"/>
                <a:sym typeface="+mn-ea"/>
              </a:rPr>
              <a:t>Định dạng văn bản</a:t>
            </a:r>
            <a:r>
              <a:rPr lang="vi-VN" sz="1400" dirty="0">
                <a:solidFill>
                  <a:srgbClr val="FFFF00"/>
                </a:solidFill>
                <a:latin typeface="Times New Roman" panose="02020603050405020304" charset="0"/>
                <a:cs typeface="Times New Roman" panose="02020603050405020304" charset="0"/>
                <a:sym typeface="+mn-ea"/>
              </a:rPr>
              <a:t> </a:t>
            </a:r>
            <a:r>
              <a:rPr lang="vi-VN" sz="1400" dirty="0">
                <a:solidFill>
                  <a:schemeClr val="bg1"/>
                </a:solidFill>
                <a:latin typeface="Times New Roman" panose="02020603050405020304" charset="0"/>
                <a:cs typeface="Times New Roman" panose="02020603050405020304" charset="0"/>
                <a:sym typeface="+mn-ea"/>
              </a:rPr>
              <a:t>n </a:t>
            </a:r>
            <a:endParaRPr lang="en-US" sz="1400" dirty="0">
              <a:solidFill>
                <a:schemeClr val="tx1">
                  <a:lumMod val="85000"/>
                  <a:lumOff val="15000"/>
                </a:schemeClr>
              </a:solidFill>
              <a:latin typeface="+mn-lt"/>
            </a:endParaRPr>
          </a:p>
        </p:txBody>
      </p:sp>
      <p:sp>
        <p:nvSpPr>
          <p:cNvPr id="23" name="圆角矩形 4"/>
          <p:cNvSpPr/>
          <p:nvPr>
            <p:custDataLst>
              <p:tags r:id="rId13"/>
            </p:custDataLst>
          </p:nvPr>
        </p:nvSpPr>
        <p:spPr>
          <a:xfrm>
            <a:off x="7552987" y="3779442"/>
            <a:ext cx="1307720" cy="402229"/>
          </a:xfrm>
          <a:prstGeom prst="roundRect">
            <a:avLst>
              <a:gd name="adj" fmla="val 50000"/>
            </a:avLst>
          </a:prstGeom>
          <a:gradFill>
            <a:gsLst>
              <a:gs pos="0">
                <a:schemeClr val="accent2">
                  <a:lumMod val="40000"/>
                  <a:lumOff val="60000"/>
                  <a:alpha val="100000"/>
                </a:schemeClr>
              </a:gs>
              <a:gs pos="48000">
                <a:schemeClr val="accent2">
                  <a:alpha val="100000"/>
                </a:schemeClr>
              </a:gs>
            </a:gsLst>
            <a:lin ang="5400000" scaled="0"/>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rmAutofit/>
          </a:bodyPr>
          <a:p>
            <a:pPr lvl="0" algn="ctr">
              <a:spcBef>
                <a:spcPct val="0"/>
              </a:spcBef>
              <a:spcAft>
                <a:spcPct val="0"/>
              </a:spcAft>
              <a:buClrTx/>
              <a:buSzTx/>
              <a:buFontTx/>
            </a:pPr>
            <a:r>
              <a:rPr lang="vi-VN" altLang="en-US" sz="1600" b="1">
                <a:solidFill>
                  <a:schemeClr val="lt1"/>
                </a:solidFill>
                <a:uFillTx/>
                <a:latin typeface="+mj-lt"/>
                <a:sym typeface="+mn-ea"/>
              </a:rPr>
              <a:t>04</a:t>
            </a:r>
            <a:endParaRPr lang="vi-VN" altLang="en-US" sz="1600" b="1">
              <a:solidFill>
                <a:schemeClr val="lt1"/>
              </a:solidFill>
              <a:uFillTx/>
              <a:latin typeface="+mj-lt"/>
              <a:sym typeface="+mn-ea"/>
            </a:endParaRPr>
          </a:p>
        </p:txBody>
      </p:sp>
      <p:sp>
        <p:nvSpPr>
          <p:cNvPr id="24" name="椭圆 5"/>
          <p:cNvSpPr>
            <a:spLocks noChangeAspect="1"/>
          </p:cNvSpPr>
          <p:nvPr>
            <p:custDataLst>
              <p:tags r:id="rId14"/>
            </p:custDataLst>
          </p:nvPr>
        </p:nvSpPr>
        <p:spPr>
          <a:xfrm>
            <a:off x="8158554" y="3262835"/>
            <a:ext cx="95950" cy="95950"/>
          </a:xfrm>
          <a:prstGeom prst="ellipse">
            <a:avLst/>
          </a:prstGeom>
          <a:gradFill>
            <a:gsLst>
              <a:gs pos="4000">
                <a:schemeClr val="accent2">
                  <a:lumMod val="60000"/>
                  <a:lumOff val="40000"/>
                  <a:alpha val="100000"/>
                </a:schemeClr>
              </a:gs>
              <a:gs pos="54000">
                <a:schemeClr val="accent2">
                  <a:alpha val="100000"/>
                </a:schemeClr>
              </a:gs>
            </a:gsLst>
            <a:lin ang="2700000" scaled="0"/>
          </a:gradFill>
          <a:ln w="19050">
            <a:gradFill>
              <a:gsLst>
                <a:gs pos="0">
                  <a:schemeClr val="accent2">
                    <a:lumMod val="20000"/>
                    <a:lumOff val="80000"/>
                    <a:alpha val="100000"/>
                  </a:schemeClr>
                </a:gs>
                <a:gs pos="37000">
                  <a:srgbClr val="D7E2FF">
                    <a:lumMod val="5000"/>
                    <a:lumOff val="95000"/>
                  </a:srgbClr>
                </a:gs>
                <a:gs pos="71000">
                  <a:schemeClr val="accent2">
                    <a:lumMod val="20000"/>
                    <a:lumOff val="80000"/>
                    <a:alpha val="100000"/>
                  </a:schemeClr>
                </a:gs>
                <a:gs pos="100000">
                  <a:srgbClr val="FFFFFF"/>
                </a:gs>
              </a:gsLst>
              <a:lin ang="15780000" scaled="0"/>
            </a:gradFill>
          </a:ln>
          <a:effectLst>
            <a:outerShdw blurRad="355600" algn="ctr" rotWithShape="0">
              <a:schemeClr val="accent2">
                <a:alpha val="4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olidFill>
                <a:schemeClr val="lt1"/>
              </a:solidFill>
              <a:sym typeface="Arial" panose="020B0604020202020204" pitchFamily="34" charset="0"/>
            </a:endParaRPr>
          </a:p>
        </p:txBody>
      </p:sp>
      <p:sp>
        <p:nvSpPr>
          <p:cNvPr id="25" name="矩形 11"/>
          <p:cNvSpPr/>
          <p:nvPr>
            <p:custDataLst>
              <p:tags r:id="rId15"/>
            </p:custDataLst>
          </p:nvPr>
        </p:nvSpPr>
        <p:spPr>
          <a:xfrm>
            <a:off x="7246708" y="4298590"/>
            <a:ext cx="1919642" cy="1134883"/>
          </a:xfrm>
          <a:prstGeom prst="rect">
            <a:avLst/>
          </a:prstGeom>
          <a:noFill/>
        </p:spPr>
        <p:txBody>
          <a:bodyPr wrap="square" lIns="0" tIns="0" rIns="0" bIns="0" rtlCol="0" anchor="t" anchorCtr="0">
            <a:normAutofit/>
          </a:bodyPr>
          <a:p>
            <a:pPr algn="ctr">
              <a:lnSpc>
                <a:spcPct val="130000"/>
              </a:lnSpc>
              <a:spcBef>
                <a:spcPct val="0"/>
              </a:spcBef>
              <a:spcAft>
                <a:spcPct val="0"/>
              </a:spcAft>
            </a:pPr>
            <a:r>
              <a:rPr lang="vi-VN" sz="1600" dirty="0">
                <a:solidFill>
                  <a:srgbClr val="FFFF00"/>
                </a:solidFill>
                <a:latin typeface="Times New Roman" panose="02020603050405020304" charset="0"/>
                <a:cs typeface="Times New Roman" panose="02020603050405020304" charset="0"/>
                <a:sym typeface="+mn-ea"/>
              </a:rPr>
              <a:t>Định dạng phông chữ , định dạng kích thước</a:t>
            </a:r>
            <a:r>
              <a:rPr lang="vi-VN" sz="1400" dirty="0">
                <a:solidFill>
                  <a:srgbClr val="FFFF00"/>
                </a:solidFill>
                <a:latin typeface="Times New Roman" panose="02020603050405020304" charset="0"/>
                <a:cs typeface="Times New Roman" panose="02020603050405020304" charset="0"/>
                <a:sym typeface="+mn-ea"/>
              </a:rPr>
              <a:t> </a:t>
            </a:r>
            <a:endParaRPr lang="en-US" sz="1400" dirty="0">
              <a:solidFill>
                <a:schemeClr val="tx1">
                  <a:lumMod val="85000"/>
                  <a:lumOff val="15000"/>
                </a:schemeClr>
              </a:solidFill>
            </a:endParaRPr>
          </a:p>
        </p:txBody>
      </p:sp>
      <p:sp>
        <p:nvSpPr>
          <p:cNvPr id="64" name="圆角矩形 63"/>
          <p:cNvSpPr/>
          <p:nvPr>
            <p:custDataLst>
              <p:tags r:id="rId16"/>
            </p:custDataLst>
          </p:nvPr>
        </p:nvSpPr>
        <p:spPr>
          <a:xfrm>
            <a:off x="9235612" y="2551786"/>
            <a:ext cx="1307720" cy="402229"/>
          </a:xfrm>
          <a:prstGeom prst="roundRect">
            <a:avLst>
              <a:gd name="adj" fmla="val 50000"/>
            </a:avLst>
          </a:prstGeom>
          <a:gradFill>
            <a:gsLst>
              <a:gs pos="0">
                <a:schemeClr val="accent1">
                  <a:lumMod val="40000"/>
                  <a:lumOff val="60000"/>
                  <a:alpha val="100000"/>
                </a:schemeClr>
              </a:gs>
              <a:gs pos="48000">
                <a:schemeClr val="accent1">
                  <a:alpha val="100000"/>
                </a:schemeClr>
              </a:gs>
            </a:gsLst>
            <a:lin ang="5400000" scaled="0"/>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rmAutofit/>
          </a:bodyPr>
          <a:p>
            <a:pPr lvl="0" algn="ctr">
              <a:spcBef>
                <a:spcPct val="0"/>
              </a:spcBef>
              <a:spcAft>
                <a:spcPct val="0"/>
              </a:spcAft>
              <a:buClrTx/>
              <a:buSzTx/>
              <a:buFontTx/>
            </a:pPr>
            <a:r>
              <a:rPr lang="vi-VN" altLang="en-US" sz="1600" b="1">
                <a:solidFill>
                  <a:schemeClr val="lt1"/>
                </a:solidFill>
                <a:uFillTx/>
                <a:latin typeface="+mj-lt"/>
                <a:sym typeface="+mn-ea"/>
              </a:rPr>
              <a:t>05</a:t>
            </a:r>
            <a:endParaRPr lang="vi-VN" altLang="en-US" sz="1600" b="1">
              <a:solidFill>
                <a:schemeClr val="lt1"/>
              </a:solidFill>
              <a:uFillTx/>
              <a:latin typeface="+mj-lt"/>
              <a:sym typeface="+mn-ea"/>
            </a:endParaRPr>
          </a:p>
        </p:txBody>
      </p:sp>
      <p:sp>
        <p:nvSpPr>
          <p:cNvPr id="65" name="椭圆 64"/>
          <p:cNvSpPr>
            <a:spLocks noChangeAspect="1"/>
          </p:cNvSpPr>
          <p:nvPr>
            <p:custDataLst>
              <p:tags r:id="rId17"/>
            </p:custDataLst>
          </p:nvPr>
        </p:nvSpPr>
        <p:spPr>
          <a:xfrm>
            <a:off x="8846728" y="2704925"/>
            <a:ext cx="95950" cy="95950"/>
          </a:xfrm>
          <a:prstGeom prst="ellipse">
            <a:avLst/>
          </a:prstGeom>
          <a:gradFill>
            <a:gsLst>
              <a:gs pos="4000">
                <a:schemeClr val="accent1">
                  <a:lumMod val="60000"/>
                  <a:lumOff val="40000"/>
                  <a:alpha val="100000"/>
                </a:schemeClr>
              </a:gs>
              <a:gs pos="100000">
                <a:schemeClr val="accent1">
                  <a:alpha val="100000"/>
                </a:schemeClr>
              </a:gs>
              <a:gs pos="54000">
                <a:schemeClr val="accent1">
                  <a:alpha val="100000"/>
                </a:schemeClr>
              </a:gs>
            </a:gsLst>
            <a:lin ang="2700000" scaled="0"/>
          </a:gradFill>
          <a:ln w="19050">
            <a:gradFill>
              <a:gsLst>
                <a:gs pos="0">
                  <a:schemeClr val="accent1">
                    <a:lumMod val="20000"/>
                    <a:lumOff val="80000"/>
                    <a:alpha val="100000"/>
                  </a:schemeClr>
                </a:gs>
                <a:gs pos="37000">
                  <a:srgbClr val="D7E2FF">
                    <a:lumMod val="5000"/>
                    <a:lumOff val="95000"/>
                  </a:srgbClr>
                </a:gs>
                <a:gs pos="71000">
                  <a:schemeClr val="accent1">
                    <a:lumMod val="20000"/>
                    <a:lumOff val="80000"/>
                    <a:alpha val="100000"/>
                  </a:schemeClr>
                </a:gs>
                <a:gs pos="100000">
                  <a:srgbClr val="FFFFFF"/>
                </a:gs>
              </a:gsLst>
              <a:lin ang="16200000" scaled="0"/>
            </a:gradFill>
          </a:ln>
          <a:effectLst>
            <a:outerShdw blurRad="355600" algn="ctr" rotWithShape="0">
              <a:schemeClr val="accent1">
                <a:alpha val="4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olidFill>
                <a:schemeClr val="lt1"/>
              </a:solidFill>
              <a:sym typeface="Arial" panose="020B0604020202020204" pitchFamily="34" charset="0"/>
            </a:endParaRPr>
          </a:p>
        </p:txBody>
      </p:sp>
      <p:sp>
        <p:nvSpPr>
          <p:cNvPr id="26" name="矩形 15"/>
          <p:cNvSpPr/>
          <p:nvPr>
            <p:custDataLst>
              <p:tags r:id="rId18"/>
            </p:custDataLst>
          </p:nvPr>
        </p:nvSpPr>
        <p:spPr>
          <a:xfrm>
            <a:off x="8929334" y="3054413"/>
            <a:ext cx="1919642" cy="1134883"/>
          </a:xfrm>
          <a:prstGeom prst="rect">
            <a:avLst/>
          </a:prstGeom>
          <a:noFill/>
        </p:spPr>
        <p:txBody>
          <a:bodyPr wrap="square" lIns="0" tIns="0" rIns="0" bIns="0" rtlCol="0" anchor="t" anchorCtr="0">
            <a:normAutofit/>
          </a:bodyPr>
          <a:p>
            <a:pPr algn="ctr">
              <a:lnSpc>
                <a:spcPct val="130000"/>
              </a:lnSpc>
              <a:spcBef>
                <a:spcPct val="0"/>
              </a:spcBef>
              <a:spcAft>
                <a:spcPct val="0"/>
              </a:spcAft>
            </a:pPr>
            <a:r>
              <a:rPr lang="vi-VN" sz="1600" dirty="0">
                <a:solidFill>
                  <a:srgbClr val="FFFF00"/>
                </a:solidFill>
                <a:latin typeface="Times New Roman" panose="02020603050405020304" charset="0"/>
                <a:cs typeface="Times New Roman" panose="02020603050405020304" charset="0"/>
                <a:sym typeface="+mn-ea"/>
              </a:rPr>
              <a:t>Tạo màu chữ , nền</a:t>
            </a:r>
            <a:r>
              <a:rPr lang="vi-VN" sz="1400" dirty="0">
                <a:solidFill>
                  <a:srgbClr val="FFFF00"/>
                </a:solidFill>
                <a:latin typeface="Times New Roman" panose="02020603050405020304" charset="0"/>
                <a:cs typeface="Times New Roman" panose="02020603050405020304" charset="0"/>
                <a:sym typeface="+mn-ea"/>
              </a:rPr>
              <a:t> </a:t>
            </a:r>
            <a:endParaRPr lang="en-US" sz="1400" dirty="0">
              <a:solidFill>
                <a:schemeClr val="tx1">
                  <a:lumMod val="85000"/>
                  <a:lumOff val="15000"/>
                </a:schemeClr>
              </a:solidFill>
            </a:endParaRPr>
          </a:p>
        </p:txBody>
      </p:sp>
      <p:sp>
        <p:nvSpPr>
          <p:cNvPr id="27" name="椭圆 3"/>
          <p:cNvSpPr/>
          <p:nvPr>
            <p:custDataLst>
              <p:tags r:id="rId19"/>
            </p:custDataLst>
          </p:nvPr>
        </p:nvSpPr>
        <p:spPr>
          <a:xfrm rot="1140000">
            <a:off x="4603308" y="1627867"/>
            <a:ext cx="2933157" cy="691351"/>
          </a:xfrm>
          <a:prstGeom prst="ellipse">
            <a:avLst/>
          </a:prstGeom>
          <a:noFill/>
          <a:ln>
            <a:gradFill>
              <a:gsLst>
                <a:gs pos="40000">
                  <a:schemeClr val="accent1">
                    <a:alpha val="35000"/>
                  </a:schemeClr>
                </a:gs>
                <a:gs pos="88000">
                  <a:schemeClr val="accent1">
                    <a:lumMod val="40000"/>
                    <a:lumOff val="60000"/>
                    <a:alpha val="100000"/>
                  </a:schemeClr>
                </a:gs>
                <a:gs pos="100000">
                  <a:schemeClr val="accent1">
                    <a:alpha val="35000"/>
                  </a:schemeClr>
                </a:gs>
                <a:gs pos="7000">
                  <a:schemeClr val="accent1">
                    <a:alpha val="0"/>
                  </a:schemeClr>
                </a:gs>
              </a:gsLst>
              <a:lin ang="528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lt1"/>
              </a:solidFill>
              <a:sym typeface="+mn-lt"/>
            </a:endParaRPr>
          </a:p>
        </p:txBody>
      </p:sp>
      <p:sp>
        <p:nvSpPr>
          <p:cNvPr id="29" name="椭圆 7"/>
          <p:cNvSpPr/>
          <p:nvPr>
            <p:custDataLst>
              <p:tags r:id="rId20"/>
            </p:custDataLst>
          </p:nvPr>
        </p:nvSpPr>
        <p:spPr>
          <a:xfrm rot="20460000">
            <a:off x="4603308" y="1657732"/>
            <a:ext cx="2933157" cy="691351"/>
          </a:xfrm>
          <a:prstGeom prst="ellipse">
            <a:avLst/>
          </a:prstGeom>
          <a:noFill/>
          <a:ln>
            <a:gradFill>
              <a:gsLst>
                <a:gs pos="40000">
                  <a:schemeClr val="accent1">
                    <a:alpha val="35000"/>
                  </a:schemeClr>
                </a:gs>
                <a:gs pos="88000">
                  <a:schemeClr val="accent1">
                    <a:lumMod val="40000"/>
                    <a:lumOff val="60000"/>
                    <a:alpha val="100000"/>
                  </a:schemeClr>
                </a:gs>
                <a:gs pos="100000">
                  <a:schemeClr val="accent1">
                    <a:alpha val="35000"/>
                  </a:schemeClr>
                </a:gs>
                <a:gs pos="7000">
                  <a:schemeClr val="accent1">
                    <a:alpha val="0"/>
                  </a:schemeClr>
                </a:gs>
              </a:gsLst>
              <a:lin ang="528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lt1"/>
              </a:solidFill>
            </a:endParaRPr>
          </a:p>
        </p:txBody>
      </p:sp>
      <p:sp>
        <p:nvSpPr>
          <p:cNvPr id="31" name="椭圆 8"/>
          <p:cNvSpPr/>
          <p:nvPr>
            <p:custDataLst>
              <p:tags r:id="rId21"/>
            </p:custDataLst>
          </p:nvPr>
        </p:nvSpPr>
        <p:spPr>
          <a:xfrm>
            <a:off x="5300378" y="1099187"/>
            <a:ext cx="1539018" cy="1539018"/>
          </a:xfrm>
          <a:prstGeom prst="ellipse">
            <a:avLst/>
          </a:prstGeom>
          <a:gradFill>
            <a:gsLst>
              <a:gs pos="100000">
                <a:schemeClr val="accent1">
                  <a:lumMod val="20000"/>
                  <a:lumOff val="80000"/>
                  <a:alpha val="100000"/>
                </a:schemeClr>
              </a:gs>
              <a:gs pos="0">
                <a:schemeClr val="accent1">
                  <a:lumMod val="60000"/>
                  <a:lumOff val="40000"/>
                  <a:alpha val="100000"/>
                </a:schemeClr>
              </a:gs>
              <a:gs pos="34000">
                <a:schemeClr val="accent1">
                  <a:alpha val="100000"/>
                </a:schemeClr>
              </a:gs>
              <a:gs pos="62000">
                <a:schemeClr val="accent1">
                  <a:alpha val="100000"/>
                </a:schemeClr>
              </a:gs>
            </a:gsLst>
            <a:path path="circle">
              <a:fillToRect l="100000" t="100000"/>
            </a:path>
            <a:tileRect r="-100000" b="-100000"/>
          </a:gradFill>
          <a:ln>
            <a:gradFill>
              <a:gsLst>
                <a:gs pos="0">
                  <a:schemeClr val="accent1">
                    <a:lumMod val="20000"/>
                    <a:lumOff val="80000"/>
                    <a:alpha val="100000"/>
                  </a:schemeClr>
                </a:gs>
                <a:gs pos="37000">
                  <a:srgbClr val="FFFFFF"/>
                </a:gs>
                <a:gs pos="71000">
                  <a:schemeClr val="accent1">
                    <a:lumMod val="20000"/>
                    <a:lumOff val="80000"/>
                    <a:alpha val="100000"/>
                  </a:schemeClr>
                </a:gs>
                <a:gs pos="100000">
                  <a:srgbClr val="FFFFFF"/>
                </a:gs>
              </a:gsLst>
              <a:lin ang="16140000" scaled="0"/>
            </a:gradFill>
          </a:ln>
          <a:effectLst>
            <a:outerShdw blurRad="177800" dir="5400000" sx="90000" sy="-19000"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rmAutofit/>
          </a:bodyPr>
          <a:p>
            <a:pPr lvl="0" algn="ctr">
              <a:spcBef>
                <a:spcPct val="0"/>
              </a:spcBef>
              <a:spcAft>
                <a:spcPct val="0"/>
              </a:spcAft>
              <a:buClrTx/>
              <a:buSzTx/>
              <a:buFontTx/>
            </a:pPr>
            <a:r>
              <a:rPr lang="en-US">
                <a:sym typeface="+mn-ea"/>
              </a:rPr>
              <a:t>Các Kĩ Thuật Áp Dụng</a:t>
            </a:r>
            <a:endParaRPr lang="en-US" b="1">
              <a:solidFill>
                <a:srgbClr val="FFFFFF"/>
              </a:solidFill>
              <a:uFillTx/>
              <a:latin typeface="+mj-lt"/>
              <a:sym typeface="+mn-ea"/>
            </a:endParaRPr>
          </a:p>
        </p:txBody>
      </p:sp>
      <p:sp>
        <p:nvSpPr>
          <p:cNvPr id="32" name="Text Box 31"/>
          <p:cNvSpPr txBox="1"/>
          <p:nvPr/>
        </p:nvSpPr>
        <p:spPr>
          <a:xfrm>
            <a:off x="3192145" y="3498215"/>
            <a:ext cx="4064000" cy="368300"/>
          </a:xfrm>
          <a:prstGeom prst="rect">
            <a:avLst/>
          </a:prstGeom>
          <a:noFill/>
        </p:spPr>
        <p:txBody>
          <a:bodyPr wrap="square" rtlCol="0">
            <a:spAutoFit/>
          </a:bodyPr>
          <a:p>
            <a:endParaRPr lang="en-US"/>
          </a:p>
        </p:txBody>
      </p:sp>
    </p:spTree>
    <p:custDataLst>
      <p:tags r:id="rId2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idx="2"/>
            <p:custDataLst>
              <p:tags r:id="rId1"/>
            </p:custDataLst>
          </p:nvPr>
        </p:nvSpPr>
        <p:spPr>
          <a:xfrm>
            <a:off x="765175" y="265430"/>
            <a:ext cx="6808470" cy="3735705"/>
          </a:xfrm>
        </p:spPr>
        <p:txBody>
          <a:bodyPr/>
          <a:lstStyle/>
          <a:p>
            <a:r>
              <a:rPr dirty="0">
                <a:latin typeface="+mj-lt"/>
              </a:rPr>
              <a:t>Mức Độ Hoàn Thiện Của Sản Phẩm</a:t>
            </a:r>
            <a:endParaRPr dirty="0">
              <a:latin typeface="+mj-lt"/>
            </a:endParaRPr>
          </a:p>
        </p:txBody>
      </p:sp>
    </p:spTree>
    <p:custDataLst>
      <p:tags r:id="rId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1*i*4"/>
  <p:tag name="KSO_WM_UNIT_LAYERLEVEL" val="1"/>
  <p:tag name="KSO_WM_TAG_VERSION" val="3.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00.xml><?xml version="1.0" encoding="utf-8"?>
<p:tagLst xmlns:p="http://schemas.openxmlformats.org/presentationml/2006/main">
  <p:tag name="KSO_WM_UNIT_SUBTYPE" val="b"/>
  <p:tag name="KSO_WM_UNIT_PRESET_TEXT" val="署名占位符"/>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1"/>
  <p:tag name="KSO_WM_UNIT_ID" val="_1*f*1"/>
  <p:tag name="KSO_WM_UNIT_LAYERLEVEL" val="1"/>
  <p:tag name="KSO_WM_TAG_VERSION" val="3.0"/>
  <p:tag name="KSO_WM_BEAUTIFY_FLAG" val="#wm#"/>
</p:tagLst>
</file>

<file path=ppt/tags/tag101.xml><?xml version="1.0" encoding="utf-8"?>
<p:tagLst xmlns:p="http://schemas.openxmlformats.org/presentationml/2006/main">
  <p:tag name="KSO_WM_UNIT_NOCLEAR" val="0"/>
  <p:tag name="KSO_WM_UNIT_ISCONTENTSTITLE" val="0"/>
  <p:tag name="KSO_WM_UNIT_ISNUMDGMTITLE" val="0"/>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3.0"/>
  <p:tag name="KSO_WM_BEAUTIFY_FLAG" val="#wm#"/>
</p:tagLst>
</file>

<file path=ppt/tags/tag102.xml><?xml version="1.0" encoding="utf-8"?>
<p:tagLst xmlns:p="http://schemas.openxmlformats.org/presentationml/2006/main">
  <p:tag name="KSO_WM_UNIT_NOCLEAR" val="0"/>
  <p:tag name="KSO_WM_UNIT_ISCONTENTSTITLE" val="0"/>
  <p:tag name="KSO_WM_UNIT_ISNUMDGMTITLE" val="0"/>
  <p:tag name="KSO_WM_UNIT_HIGHLIGHT" val="0"/>
  <p:tag name="KSO_WM_UNIT_COMPATIBLE" val="0"/>
  <p:tag name="KSO_WM_UNIT_DIAGRAM_ISNUMVISUAL" val="0"/>
  <p:tag name="KSO_WM_UNIT_DIAGRAM_ISREFERUNIT" val="0"/>
  <p:tag name="KSO_WM_UNIT_TYPE" val="i"/>
  <p:tag name="KSO_WM_UNIT_INDEX" val="2"/>
  <p:tag name="KSO_WM_UNIT_ID" val="_0*i*2"/>
  <p:tag name="KSO_WM_UNIT_LAYERLEVEL" val="1"/>
  <p:tag name="KSO_WM_TAG_VERSION" val="3.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06.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598"/>
  <p:tag name="KSO_WM_UNIT_HIGHLIGHT" val="0"/>
  <p:tag name="KSO_WM_UNIT_COMPATIBLE" val="0"/>
  <p:tag name="KSO_WM_UNIT_DIAGRAM_ISNUMVISUAL" val="0"/>
  <p:tag name="KSO_WM_UNIT_DIAGRAM_ISREFERUNIT" val="0"/>
  <p:tag name="KSO_WM_UNIT_TYPE" val="f"/>
  <p:tag name="KSO_WM_UNIT_INDEX" val="1"/>
  <p:tag name="KSO_WM_UNIT_ID" val="_0*f*1"/>
  <p:tag name="KSO_WM_UNIT_LAYERLEVEL" val="1"/>
  <p:tag name="KSO_WM_TAG_VERSION" val="3.0"/>
  <p:tag name="KSO_WM_BEAUTIFY_FLAG" val="#wm#"/>
  <p:tag name="KSO_WM_TEMPLATE_CATEGORY" val="custom"/>
  <p:tag name="KSO_WM_TEMPLATE_INDEX" val="20233407"/>
</p:tagLst>
</file>

<file path=ppt/tags/tag107.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_0*a*1"/>
  <p:tag name="KSO_WM_UNIT_LAYERLEVEL" val="1"/>
  <p:tag name="KSO_WM_TAG_VERSION" val="1.0"/>
  <p:tag name="KSO_WM_BEAUTIFY_FLAG" val="#wm#"/>
  <p:tag name="KSO_WM_TEMPLATE_CATEGORY" val="custom"/>
  <p:tag name="KSO_WM_TEMPLATE_INDEX" val="20233407"/>
</p:tagLst>
</file>

<file path=ppt/tags/tag108.xml><?xml version="1.0" encoding="utf-8"?>
<p:tagLst xmlns:p="http://schemas.openxmlformats.org/presentationml/2006/main">
  <p:tag name="KSO_WM_TEMPLATE_THUMBS_INDEX" val="1、11"/>
  <p:tag name="KSO_WM_SPECIAL_SOURCE" val="bdnull"/>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407"/>
</p:tagLst>
</file>

<file path=ppt/tags/tag10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
  <p:tag name="KSO_WM_UNIT_ID" val="_11*i*3"/>
  <p:tag name="KSO_WM_UNIT_LAYERLEVEL" val="1"/>
  <p:tag name="KSO_WM_TAG_VERSION" val="3.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1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8"/>
  <p:tag name="KSO_WM_UNIT_ID" val="_11*i*8"/>
  <p:tag name="KSO_WM_UNIT_LAYERLEVEL" val="1"/>
  <p:tag name="KSO_WM_TAG_VERSION" val="3.0"/>
  <p:tag name="KSO_WM_BEAUTIFY_FLAG" val="#wm#"/>
</p:tagLst>
</file>

<file path=ppt/tags/tag11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
  <p:tag name="KSO_WM_UNIT_ID" val="_11*i*1"/>
  <p:tag name="KSO_WM_UNIT_LAYERLEVEL" val="1"/>
  <p:tag name="KSO_WM_TAG_VERSION" val="3.0"/>
  <p:tag name="KSO_WM_BEAUTIFY_FLAG" val="#wm#"/>
</p:tagLst>
</file>

<file path=ppt/tags/tag11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
  <p:tag name="KSO_WM_UNIT_ID" val="_11*i*5"/>
  <p:tag name="KSO_WM_UNIT_LAYERLEVEL" val="1"/>
  <p:tag name="KSO_WM_TAG_VERSION" val="3.0"/>
  <p:tag name="KSO_WM_BEAUTIFY_FLAG" val="#wm#"/>
</p:tagLst>
</file>

<file path=ppt/tags/tag11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5"/>
  <p:tag name="KSO_WM_UNIT_ID" val="_11*i*15"/>
  <p:tag name="KSO_WM_UNIT_LAYERLEVEL" val="1"/>
  <p:tag name="KSO_WM_TAG_VERSION" val="3.0"/>
  <p:tag name="KSO_WM_BEAUTIFY_FLAG" val="#wm#"/>
</p:tagLst>
</file>

<file path=ppt/tags/tag11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1"/>
  <p:tag name="KSO_WM_UNIT_ID" val="_11*i*11"/>
  <p:tag name="KSO_WM_UNIT_LAYERLEVEL" val="1"/>
  <p:tag name="KSO_WM_TAG_VERSION" val="3.0"/>
  <p:tag name="KSO_WM_BEAUTIFY_FLAG" val="#wm#"/>
</p:tagLst>
</file>

<file path=ppt/tags/tag11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7"/>
  <p:tag name="KSO_WM_UNIT_ID" val="_11*i*7"/>
  <p:tag name="KSO_WM_UNIT_LAYERLEVEL" val="1"/>
  <p:tag name="KSO_WM_TAG_VERSION" val="3.0"/>
  <p:tag name="KSO_WM_BEAUTIFY_FLAG" val="#wm#"/>
</p:tagLst>
</file>

<file path=ppt/tags/tag11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3"/>
  <p:tag name="KSO_WM_UNIT_ID" val="_11*i*13"/>
  <p:tag name="KSO_WM_UNIT_LAYERLEVEL" val="1"/>
  <p:tag name="KSO_WM_TAG_VERSION" val="3.0"/>
  <p:tag name="KSO_WM_BEAUTIFY_FLAG" val="#wm#"/>
</p:tagLst>
</file>

<file path=ppt/tags/tag11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9"/>
  <p:tag name="KSO_WM_UNIT_ID" val="_11*i*9"/>
  <p:tag name="KSO_WM_UNIT_LAYERLEVEL" val="1"/>
  <p:tag name="KSO_WM_TAG_VERSION" val="3.0"/>
  <p:tag name="KSO_WM_BEAUTIFY_FLAG" val="#wm#"/>
</p:tagLst>
</file>

<file path=ppt/tags/tag11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6"/>
  <p:tag name="KSO_WM_UNIT_ID" val="_11*i*16"/>
  <p:tag name="KSO_WM_UNIT_LAYERLEVEL" val="1"/>
  <p:tag name="KSO_WM_TAG_VERSION" val="3.0"/>
  <p:tag name="KSO_WM_BEAUTIFY_FLAG" val="#wm#"/>
</p:tagLst>
</file>

<file path=ppt/tags/tag11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7"/>
  <p:tag name="KSO_WM_UNIT_ID" val="_11*i*17"/>
  <p:tag name="KSO_WM_UNIT_LAYERLEVEL" val="1"/>
  <p:tag name="KSO_WM_TAG_VERSION" val="3.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2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2"/>
  <p:tag name="KSO_WM_UNIT_ID" val="_11*i*12"/>
  <p:tag name="KSO_WM_UNIT_LAYERLEVEL" val="1"/>
  <p:tag name="KSO_WM_TAG_VERSION" val="3.0"/>
  <p:tag name="KSO_WM_BEAUTIFY_FLAG" val="#wm#"/>
</p:tagLst>
</file>

<file path=ppt/tags/tag12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
  <p:tag name="KSO_WM_UNIT_ID" val="_11*i*2"/>
  <p:tag name="KSO_WM_UNIT_LAYERLEVEL" val="1"/>
  <p:tag name="KSO_WM_TAG_VERSION" val="3.0"/>
  <p:tag name="KSO_WM_BEAUTIFY_FLAG" val="#wm#"/>
</p:tagLst>
</file>

<file path=ppt/tags/tag12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
  <p:tag name="KSO_WM_UNIT_ID" val="_11*i*4"/>
  <p:tag name="KSO_WM_UNIT_LAYERLEVEL" val="1"/>
  <p:tag name="KSO_WM_TAG_VERSION" val="3.0"/>
  <p:tag name="KSO_WM_BEAUTIFY_FLAG" val="#wm#"/>
</p:tagLst>
</file>

<file path=ppt/tags/tag12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
  <p:tag name="KSO_WM_UNIT_ID" val="_11*i*6"/>
  <p:tag name="KSO_WM_UNIT_LAYERLEVEL" val="1"/>
  <p:tag name="KSO_WM_TAG_VERSION" val="3.0"/>
  <p:tag name="KSO_WM_BEAUTIFY_FLAG" val="#wm#"/>
</p:tagLst>
</file>

<file path=ppt/tags/tag12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4"/>
  <p:tag name="KSO_WM_UNIT_ID" val="_11*i*14"/>
  <p:tag name="KSO_WM_UNIT_LAYERLEVEL" val="1"/>
  <p:tag name="KSO_WM_TAG_VERSION" val="3.0"/>
  <p:tag name="KSO_WM_BEAUTIFY_FLAG" val="#wm#"/>
</p:tagLst>
</file>

<file path=ppt/tags/tag12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0"/>
  <p:tag name="KSO_WM_UNIT_ID" val="_11*i*10"/>
  <p:tag name="KSO_WM_UNIT_LAYERLEVEL" val="1"/>
  <p:tag name="KSO_WM_TAG_VERSION" val="3.0"/>
  <p:tag name="KSO_WM_BEAUTIFY_FLAG" val="#wm#"/>
</p:tagLst>
</file>

<file path=ppt/tags/tag126.xml><?xml version="1.0" encoding="utf-8"?>
<p:tagLst xmlns:p="http://schemas.openxmlformats.org/presentationml/2006/main">
  <p:tag name="KSO_WM_UNIT_ISCONTENTSTITLE" val="0"/>
  <p:tag name="KSO_WM_UNIT_ISNUMDGMTITLE" val="0"/>
  <p:tag name="KSO_WM_UNIT_PRESET_TEXT" val="编辑母版标题"/>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_11*a*1"/>
  <p:tag name="KSO_WM_UNIT_LAYERLEVEL" val="1"/>
  <p:tag name="KSO_WM_TAG_VERSION" val="3.0"/>
  <p:tag name="KSO_WM_BEAUTIFY_FLAG" val="#wm#"/>
</p:tagLst>
</file>

<file path=ppt/tags/tag12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2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2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3.0"/>
  <p:tag name="KSO_WM_BEAUTIFY_FLAG" val="#wm#"/>
</p:tagLst>
</file>

<file path=ppt/tags/tag130.xml><?xml version="1.0" encoding="utf-8"?>
<p:tagLst xmlns:p="http://schemas.openxmlformats.org/presentationml/2006/main">
  <p:tag name="KSO_WM_UNIT_ISNUMDGMTITLE" val="0"/>
  <p:tag name="KSO_WM_UNIT_SUBTYPE" val="b"/>
  <p:tag name="KSO_WM_UNIT_PRESET_TEXT" val="署名"/>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1"/>
  <p:tag name="KSO_WM_UNIT_ID" val="_11*f*1"/>
  <p:tag name="KSO_WM_UNIT_LAYERLEVEL" val="1"/>
  <p:tag name="KSO_WM_TAG_VERSION" val="3.0"/>
  <p:tag name="KSO_WM_BEAUTIFY_FLAG" val="#wm#"/>
</p:tagLst>
</file>

<file path=ppt/tags/tag13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3.0"/>
  <p:tag name="KSO_WM_BEAUTIFY_FLAG" val="#wm#"/>
</p:tagLst>
</file>

<file path=ppt/tags/tag13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
  <p:tag name="KSO_WM_UNIT_ID" val="_0*i*2"/>
  <p:tag name="KSO_WM_UNIT_LAYERLEVEL" val="1"/>
  <p:tag name="KSO_WM_TAG_VERSION" val="3.0"/>
  <p:tag name="KSO_WM_BEAUTIFY_FLAG" val="#wm#"/>
</p:tagLst>
</file>

<file path=ppt/tags/tag13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
  <p:tag name="KSO_WM_UNIT_ID" val="_0*i*3"/>
  <p:tag name="KSO_WM_UNIT_LAYERLEVEL" val="1"/>
  <p:tag name="KSO_WM_TAG_VERSION" val="3.0"/>
  <p:tag name="KSO_WM_BEAUTIFY_FLAG" val="#wm#"/>
</p:tagLst>
</file>

<file path=ppt/tags/tag134.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0*a*1"/>
  <p:tag name="KSO_WM_UNIT_LAYERLEVEL" val="1"/>
  <p:tag name="KSO_WM_TAG_VERSION" val="1.0"/>
  <p:tag name="KSO_WM_BEAUTIFY_FLAG" val="#wm#"/>
  <p:tag name="KSO_WM_TEMPLATE_CATEGORY" val="custom"/>
  <p:tag name="KSO_WM_TEMPLATE_INDEX" val="20238162"/>
</p:tagLst>
</file>

<file path=ppt/tags/tag135.xml><?xml version="1.0" encoding="utf-8"?>
<p:tagLst xmlns:p="http://schemas.openxmlformats.org/presentationml/2006/main">
  <p:tag name="KSO_WM_UNIT_ISNUMDGMTITLE" val="0"/>
  <p:tag name="KSO_WM_UNIT_SUBTYPE" val="a"/>
  <p:tag name="KSO_WM_UNIT_PRESET_TEXT" val="单击此处编辑母版文本样式&#10;第二级&#10;第三级&#10;第四级&#10;第五级"/>
  <p:tag name="KSO_WM_UNIT_NOCLEAR" val="0"/>
  <p:tag name="KSO_WM_UNIT_VALUE" val="350"/>
  <p:tag name="KSO_WM_UNIT_HIGHLIGHT" val="0"/>
  <p:tag name="KSO_WM_UNIT_COMPATIBLE" val="0"/>
  <p:tag name="KSO_WM_UNIT_DIAGRAM_ISNUMVISUAL" val="0"/>
  <p:tag name="KSO_WM_UNIT_DIAGRAM_ISREFERUNIT" val="0"/>
  <p:tag name="KSO_WM_UNIT_TYPE" val="f"/>
  <p:tag name="KSO_WM_UNIT_INDEX" val="1"/>
  <p:tag name="KSO_WM_UNIT_ID" val="_0*f*1"/>
  <p:tag name="KSO_WM_UNIT_LAYERLEVEL" val="1"/>
  <p:tag name="KSO_WM_TAG_VERSION" val="1.0"/>
  <p:tag name="KSO_WM_BEAUTIFY_FLAG" val="#wm#"/>
  <p:tag name="KSO_WM_TEMPLATE_CATEGORY" val="custom"/>
  <p:tag name="KSO_WM_TEMPLATE_INDEX" val="20238162"/>
</p:tagLst>
</file>

<file path=ppt/tags/tag13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3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3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39.xml><?xml version="1.0" encoding="utf-8"?>
<p:tagLst xmlns:p="http://schemas.openxmlformats.org/presentationml/2006/main">
  <p:tag name="KSO_WM_TEMPLATE_THUMBS_INDEX" val="1、9"/>
  <p:tag name="KSO_WM_SPECIAL_SOURCE" val="bdnull"/>
  <p:tag name="KSO_WM_TEMPLATE_SUBCATEGORY" val="29"/>
  <p:tag name="KSO_WM_TEMPLATE_MASTER_TYPE" val="0"/>
  <p:tag name="KSO_WM_TEMPLATE_COLOR_TYPE" val="0"/>
  <p:tag name="KSO_WM_TAG_VERSION" val="3.0"/>
  <p:tag name="KSO_WM_BEAUTIFY_FLAG" val="#wm#"/>
  <p:tag name="KSO_WM_TEMPLATE_CATEGORY" val="custom"/>
  <p:tag name="KSO_WM_TEMPLATE_INDEX" val="20238162"/>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0*i*2"/>
  <p:tag name="KSO_WM_UNIT_LAYERLEVEL" val="1"/>
  <p:tag name="KSO_WM_TAG_VERSION" val="3.0"/>
  <p:tag name="KSO_WM_BEAUTIFY_FLAG" val="#wm#"/>
</p:tagLst>
</file>

<file path=ppt/tags/tag140.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8011_1*a*1"/>
  <p:tag name="KSO_WM_TEMPLATE_CATEGORY" val="custom"/>
  <p:tag name="KSO_WM_TEMPLATE_INDEX" val="20238011"/>
  <p:tag name="KSO_WM_UNIT_LAYERLEVEL" val="1"/>
  <p:tag name="KSO_WM_TAG_VERSION" val="3.0"/>
  <p:tag name="KSO_WM_BEAUTIFY_FLAG" val="#wm#"/>
  <p:tag name="KSO_WM_UNIT_PRESET_TEXT" val="The title goes here"/>
</p:tagLst>
</file>

<file path=ppt/tags/tag141.xml><?xml version="1.0" encoding="utf-8"?>
<p:tagLst xmlns:p="http://schemas.openxmlformats.org/presentationml/2006/main">
  <p:tag name="KSO_WM_SLIDE_ID" val="custom20238011_1"/>
  <p:tag name="KSO_WM_TEMPLATE_SUBCATEGORY" val="29"/>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8011"/>
  <p:tag name="KSO_WM_SLIDE_LAYOUT" val="a_b_f"/>
  <p:tag name="KSO_WM_SLIDE_LAYOUT_CNT" val="1_1_2"/>
  <p:tag name="KSO_WM_SLIDE_TYPE" val="title"/>
  <p:tag name="KSO_WM_SLIDE_SUBTYPE" val="pureTxt"/>
  <p:tag name="KSO_WM_TEMPLATE_THUMBS_INDEX" val="1、9"/>
  <p:tag name="KSO_WM_SPECIAL_SOURCE" val="bdnull"/>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8240_5*a*1"/>
  <p:tag name="KSO_WM_TEMPLATE_CATEGORY" val="diagram"/>
  <p:tag name="KSO_WM_TEMPLATE_INDEX" val="20238240"/>
  <p:tag name="KSO_WM_UNIT_LAYERLEVEL" val="1"/>
  <p:tag name="KSO_WM_TAG_VERSION" val="3.0"/>
  <p:tag name="KSO_WM_BEAUTIFY_FLAG" val="#wm#"/>
  <p:tag name="KSO_WM_UNIT_ISCONTENTSTITLE" val="0"/>
  <p:tag name="KSO_WM_UNIT_ISNUMDGMTITLE" val="0"/>
  <p:tag name="KSO_WM_UNIT_NOCLEAR" val="0"/>
  <p:tag name="KSO_WM_UNIT_VALUE" val="29"/>
  <p:tag name="KSO_WM_DIAGRAM_GROUP_CODE" val="l1-1"/>
  <p:tag name="KSO_WM_UNIT_TYPE" val="a"/>
  <p:tag name="KSO_WM_UNIT_INDEX" val="1"/>
  <p:tag name="KSO_WM_UNIT_PRESET_TEXT" val="Your title here"/>
  <p:tag name="KSO_WM_UNIT_TEXT_FILL_FORE_SCHEMECOLOR_INDEX" val="13"/>
  <p:tag name="KSO_WM_UNIT_TEXT_FILL_TYPE" val="1"/>
  <p:tag name="KSO_WM_UNIT_USESOURCEFORMAT_APPLY" val="1"/>
</p:tagLst>
</file>

<file path=ppt/tags/tag143.xml><?xml version="1.0" encoding="utf-8"?>
<p:tagLst xmlns:p="http://schemas.openxmlformats.org/presentationml/2006/main">
  <p:tag name="KSO_WM_DIAGRAM_MAX_ITEMCNT" val="6"/>
  <p:tag name="KSO_WM_DIAGRAM_MIN_ITEMCNT" val="2"/>
  <p:tag name="KSO_WM_DIAGRAM_VIRTUALLY_FRAME" val="{&quot;height&quot;:366.32882714412256,&quot;left&quot;:54.22543307086613,&quot;top&quot;:129.67062579801743,&quot;width&quot;:851.5593700787401}"/>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ID" val="diagram20238293_3*l_h_i*1_2_2"/>
  <p:tag name="KSO_WM_TEMPLATE_CATEGORY" val="diagram"/>
  <p:tag name="KSO_WM_TEMPLATE_INDEX" val="20238293"/>
  <p:tag name="KSO_WM_UNIT_LAYERLEVEL" val="1_1_1"/>
  <p:tag name="KSO_WM_TAG_VERSION" val="3.0"/>
  <p:tag name="KSO_WM_UNIT_LINE_FORE_SCHEMECOLOR_INDEX" val="5"/>
  <p:tag name="KSO_WM_DIAGRAM_USE_COLOR_VALUE" val="{&quot;color_scheme&quot;:1,&quot;color_type&quot;:1,&quot;theme_color_indexes&quot;:[5,6,5,6,5,6]}"/>
</p:tagLst>
</file>

<file path=ppt/tags/tag144.xml><?xml version="1.0" encoding="utf-8"?>
<p:tagLst xmlns:p="http://schemas.openxmlformats.org/presentationml/2006/main">
  <p:tag name="KSO_WM_UNIT_TEXT_FILL_FORE_SCHEMECOLOR_INDEX_BRIGHTNESS" val="0.15"/>
  <p:tag name="KSO_WM_DIAGRAM_MAX_ITEMCNT" val="6"/>
  <p:tag name="KSO_WM_DIAGRAM_MIN_ITEMCNT" val="2"/>
  <p:tag name="KSO_WM_DIAGRAM_VIRTUALLY_FRAME" val="{&quot;height&quot;:366.32882714412256,&quot;left&quot;:54.22543307086613,&quot;top&quot;:129.67062579801743,&quot;width&quot;:851.5593700787401}"/>
  <p:tag name="KSO_WM_DIAGRAM_COLOR_MATCH_VALUE" val="{&quot;shape&quot;:{&quot;fill&quot;:{&quot;gradient&quot;:[{&quot;brightness&quot;:0,&quot;colorType&quot;:1,&quot;foreColorIndex&quot;:5,&quot;pos&quot;:0,&quot;transparency&quot;:0},{&quot;brightness&quot;:-0.25,&quot;colorType&quot;:1,&quot;foreColorIndex&quot;:5,&quot;pos&quot;:1,&quot;transparency&quot;:0}],&quot;type&quot;:3},&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8293_3*l_h_i*1_2_1"/>
  <p:tag name="KSO_WM_TEMPLATE_CATEGORY" val="diagram"/>
  <p:tag name="KSO_WM_TEMPLATE_INDEX" val="20238293"/>
  <p:tag name="KSO_WM_UNIT_LAYERLEVEL" val="1_1_1"/>
  <p:tag name="KSO_WM_TAG_VERSION" val="3.0"/>
  <p:tag name="KSO_WM_BEAUTIFY_FLAG" val="#wm#"/>
  <p:tag name="KSO_WM_UNIT_PRESET_TEXT" val="02"/>
  <p:tag name="KSO_WM_UNIT_FILL_TYPE" val="3"/>
  <p:tag name="KSO_WM_UNIT_TEXT_FILL_FORE_SCHEMECOLOR_INDEX" val="1"/>
  <p:tag name="KSO_WM_UNIT_TEXT_FILL_TYPE" val="1"/>
  <p:tag name="KSO_WM_DIAGRAM_USE_COLOR_VALUE" val="{&quot;color_scheme&quot;:1,&quot;color_type&quot;:1,&quot;theme_color_indexes&quot;:[5,6,5,6,5,6]}"/>
</p:tagLst>
</file>

<file path=ppt/tags/tag145.xml><?xml version="1.0" encoding="utf-8"?>
<p:tagLst xmlns:p="http://schemas.openxmlformats.org/presentationml/2006/main">
  <p:tag name="KSO_WM_UNIT_TEXT_FILL_FORE_SCHEMECOLOR_INDEX_BRIGHTNESS" val="0.15"/>
  <p:tag name="KSO_WM_DIAGRAM_MAX_ITEMCNT" val="6"/>
  <p:tag name="KSO_WM_DIAGRAM_MIN_ITEMCNT" val="2"/>
  <p:tag name="KSO_WM_DIAGRAM_VIRTUALLY_FRAME" val="{&quot;height&quot;:366.32882714412256,&quot;left&quot;:54.22543307086613,&quot;top&quot;:129.67062579801743,&quot;width&quot;:851.559370078740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8293_3*l_h_f*1_2_1"/>
  <p:tag name="KSO_WM_TEMPLATE_CATEGORY" val="diagram"/>
  <p:tag name="KSO_WM_TEMPLATE_INDEX" val="20238293"/>
  <p:tag name="KSO_WM_UNIT_LAYERLEVEL" val="1_1_1"/>
  <p:tag name="KSO_WM_TAG_VERSION" val="3.0"/>
  <p:tag name="KSO_WM_BEAUTIFY_FLAG" val="#wm#"/>
  <p:tag name="KSO_WM_UNIT_PRESET_TEXT" val="Click here to add text"/>
  <p:tag name="KSO_WM_UNIT_TEXT_FILL_FORE_SCHEMECOLOR_INDEX" val="1"/>
  <p:tag name="KSO_WM_UNIT_TEXT_FILL_TYPE" val="1"/>
  <p:tag name="KSO_WM_DIAGRAM_USE_COLOR_VALUE" val="{&quot;color_scheme&quot;:1,&quot;color_type&quot;:1,&quot;theme_color_indexes&quot;:[5,6,5,6,5,6]}"/>
</p:tagLst>
</file>

<file path=ppt/tags/tag146.xml><?xml version="1.0" encoding="utf-8"?>
<p:tagLst xmlns:p="http://schemas.openxmlformats.org/presentationml/2006/main">
  <p:tag name="KSO_WM_UNIT_TEXT_FILL_FORE_SCHEMECOLOR_INDEX_BRIGHTNESS" val="0.15"/>
  <p:tag name="KSO_WM_DIAGRAM_MAX_ITEMCNT" val="6"/>
  <p:tag name="KSO_WM_DIAGRAM_MIN_ITEMCNT" val="2"/>
  <p:tag name="KSO_WM_DIAGRAM_VIRTUALLY_FRAME" val="{&quot;height&quot;:366.32882714412256,&quot;left&quot;:54.22543307086613,&quot;top&quot;:129.67062579801743,&quot;width&quot;:851.559370078740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8293_3*l_h_a*1_2_1"/>
  <p:tag name="KSO_WM_TEMPLATE_CATEGORY" val="diagram"/>
  <p:tag name="KSO_WM_TEMPLATE_INDEX" val="20238293"/>
  <p:tag name="KSO_WM_UNIT_LAYERLEVEL" val="1_1_1"/>
  <p:tag name="KSO_WM_TAG_VERSION" val="3.0"/>
  <p:tag name="KSO_WM_BEAUTIFY_FLAG" val="#wm#"/>
  <p:tag name="KSO_WM_UNIT_PRESET_TEXT" val="Title"/>
  <p:tag name="KSO_WM_UNIT_TEXT_FILL_FORE_SCHEMECOLOR_INDEX" val="1"/>
  <p:tag name="KSO_WM_UNIT_TEXT_FILL_TYPE" val="1"/>
  <p:tag name="KSO_WM_DIAGRAM_USE_COLOR_VALUE" val="{&quot;color_scheme&quot;:1,&quot;color_type&quot;:1,&quot;theme_color_indexes&quot;:[5,6,5,6,5,6]}"/>
</p:tagLst>
</file>

<file path=ppt/tags/tag147.xml><?xml version="1.0" encoding="utf-8"?>
<p:tagLst xmlns:p="http://schemas.openxmlformats.org/presentationml/2006/main">
  <p:tag name="KSO_WM_DIAGRAM_MAX_ITEMCNT" val="6"/>
  <p:tag name="KSO_WM_DIAGRAM_MIN_ITEMCNT" val="2"/>
  <p:tag name="KSO_WM_DIAGRAM_VIRTUALLY_FRAME" val="{&quot;height&quot;:366.32882714412256,&quot;left&quot;:54.22543307086613,&quot;top&quot;:129.67062579801743,&quot;width&quot;:851.5593700787401}"/>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ID" val="diagram20238293_3*l_h_i*1_4_2"/>
  <p:tag name="KSO_WM_TEMPLATE_CATEGORY" val="diagram"/>
  <p:tag name="KSO_WM_TEMPLATE_INDEX" val="20238293"/>
  <p:tag name="KSO_WM_UNIT_LAYERLEVEL" val="1_1_1"/>
  <p:tag name="KSO_WM_TAG_VERSION" val="3.0"/>
  <p:tag name="KSO_WM_UNIT_LINE_FORE_SCHEMECOLOR_INDEX" val="5"/>
  <p:tag name="KSO_WM_DIAGRAM_USE_COLOR_VALUE" val="{&quot;color_scheme&quot;:1,&quot;color_type&quot;:1,&quot;theme_color_indexes&quot;:[5,6,5,6,5,6]}"/>
</p:tagLst>
</file>

<file path=ppt/tags/tag148.xml><?xml version="1.0" encoding="utf-8"?>
<p:tagLst xmlns:p="http://schemas.openxmlformats.org/presentationml/2006/main">
  <p:tag name="KSO_WM_UNIT_TEXT_FILL_FORE_SCHEMECOLOR_INDEX_BRIGHTNESS" val="0.15"/>
  <p:tag name="KSO_WM_DIAGRAM_MAX_ITEMCNT" val="6"/>
  <p:tag name="KSO_WM_DIAGRAM_MIN_ITEMCNT" val="2"/>
  <p:tag name="KSO_WM_DIAGRAM_VIRTUALLY_FRAME" val="{&quot;height&quot;:366.32882714412256,&quot;left&quot;:54.22543307086613,&quot;top&quot;:129.67062579801743,&quot;width&quot;:851.5593700787401}"/>
  <p:tag name="KSO_WM_DIAGRAM_COLOR_MATCH_VALUE" val="{&quot;shape&quot;:{&quot;fill&quot;:{&quot;gradient&quot;:[{&quot;brightness&quot;:0,&quot;colorType&quot;:1,&quot;foreColorIndex&quot;:5,&quot;pos&quot;:0,&quot;transparency&quot;:0},{&quot;brightness&quot;:-0.25,&quot;colorType&quot;:1,&quot;foreColorIndex&quot;:5,&quot;pos&quot;:1,&quot;transparency&quot;:0}],&quot;type&quot;:3},&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8293_3*l_h_i*1_4_1"/>
  <p:tag name="KSO_WM_TEMPLATE_CATEGORY" val="diagram"/>
  <p:tag name="KSO_WM_TEMPLATE_INDEX" val="20238293"/>
  <p:tag name="KSO_WM_UNIT_LAYERLEVEL" val="1_1_1"/>
  <p:tag name="KSO_WM_TAG_VERSION" val="3.0"/>
  <p:tag name="KSO_WM_BEAUTIFY_FLAG" val="#wm#"/>
  <p:tag name="KSO_WM_UNIT_PRESET_TEXT" val="04"/>
  <p:tag name="KSO_WM_UNIT_FILL_TYPE" val="3"/>
  <p:tag name="KSO_WM_UNIT_TEXT_FILL_FORE_SCHEMECOLOR_INDEX" val="1"/>
  <p:tag name="KSO_WM_UNIT_TEXT_FILL_TYPE" val="1"/>
  <p:tag name="KSO_WM_DIAGRAM_USE_COLOR_VALUE" val="{&quot;color_scheme&quot;:1,&quot;color_type&quot;:1,&quot;theme_color_indexes&quot;:[5,6,5,6,5,6]}"/>
</p:tagLst>
</file>

<file path=ppt/tags/tag149.xml><?xml version="1.0" encoding="utf-8"?>
<p:tagLst xmlns:p="http://schemas.openxmlformats.org/presentationml/2006/main">
  <p:tag name="KSO_WM_UNIT_TEXT_FILL_FORE_SCHEMECOLOR_INDEX_BRIGHTNESS" val="0.15"/>
  <p:tag name="KSO_WM_DIAGRAM_MAX_ITEMCNT" val="6"/>
  <p:tag name="KSO_WM_DIAGRAM_MIN_ITEMCNT" val="2"/>
  <p:tag name="KSO_WM_DIAGRAM_VIRTUALLY_FRAME" val="{&quot;height&quot;:366.32882714412256,&quot;left&quot;:54.22543307086613,&quot;top&quot;:129.67062579801743,&quot;width&quot;:851.559370078740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8293_3*l_h_f*1_4_1"/>
  <p:tag name="KSO_WM_TEMPLATE_CATEGORY" val="diagram"/>
  <p:tag name="KSO_WM_TEMPLATE_INDEX" val="20238293"/>
  <p:tag name="KSO_WM_UNIT_LAYERLEVEL" val="1_1_1"/>
  <p:tag name="KSO_WM_TAG_VERSION" val="3.0"/>
  <p:tag name="KSO_WM_BEAUTIFY_FLAG" val="#wm#"/>
  <p:tag name="KSO_WM_UNIT_PRESET_TEXT" val="Click here to add text"/>
  <p:tag name="KSO_WM_UNIT_TEXT_FILL_FORE_SCHEMECOLOR_INDEX" val="1"/>
  <p:tag name="KSO_WM_UNIT_TEXT_FILL_TYPE" val="1"/>
  <p:tag name="KSO_WM_DIAGRAM_USE_COLOR_VALUE" val="{&quot;color_scheme&quot;:1,&quot;color_type&quot;:1,&quot;theme_color_indexes&quot;:[5,6,5,6,5,6]}"/>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3"/>
  <p:tag name="KSO_WM_UNIT_LAYERLEVEL" val="1"/>
  <p:tag name="KSO_WM_TAG_VERSION" val="3.0"/>
  <p:tag name="KSO_WM_BEAUTIFY_FLAG" val="#wm#"/>
  <p:tag name="KSO_WM_UNIT_TYPE" val="i"/>
  <p:tag name="KSO_WM_UNIT_INDEX" val="3"/>
</p:tagLst>
</file>

<file path=ppt/tags/tag150.xml><?xml version="1.0" encoding="utf-8"?>
<p:tagLst xmlns:p="http://schemas.openxmlformats.org/presentationml/2006/main">
  <p:tag name="KSO_WM_UNIT_TEXT_FILL_FORE_SCHEMECOLOR_INDEX_BRIGHTNESS" val="0.15"/>
  <p:tag name="KSO_WM_DIAGRAM_MAX_ITEMCNT" val="6"/>
  <p:tag name="KSO_WM_DIAGRAM_MIN_ITEMCNT" val="2"/>
  <p:tag name="KSO_WM_DIAGRAM_VIRTUALLY_FRAME" val="{&quot;height&quot;:366.32882714412256,&quot;left&quot;:54.22543307086613,&quot;top&quot;:129.67062579801743,&quot;width&quot;:851.559370078740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238293_3*l_h_a*1_4_1"/>
  <p:tag name="KSO_WM_TEMPLATE_CATEGORY" val="diagram"/>
  <p:tag name="KSO_WM_TEMPLATE_INDEX" val="20238293"/>
  <p:tag name="KSO_WM_UNIT_LAYERLEVEL" val="1_1_1"/>
  <p:tag name="KSO_WM_TAG_VERSION" val="3.0"/>
  <p:tag name="KSO_WM_BEAUTIFY_FLAG" val="#wm#"/>
  <p:tag name="KSO_WM_UNIT_PRESET_TEXT" val="Title"/>
  <p:tag name="KSO_WM_UNIT_TEXT_FILL_FORE_SCHEMECOLOR_INDEX" val="1"/>
  <p:tag name="KSO_WM_UNIT_TEXT_FILL_TYPE" val="1"/>
  <p:tag name="KSO_WM_DIAGRAM_USE_COLOR_VALUE" val="{&quot;color_scheme&quot;:1,&quot;color_type&quot;:1,&quot;theme_color_indexes&quot;:[5,6,5,6,5,6]}"/>
</p:tagLst>
</file>

<file path=ppt/tags/tag151.xml><?xml version="1.0" encoding="utf-8"?>
<p:tagLst xmlns:p="http://schemas.openxmlformats.org/presentationml/2006/main">
  <p:tag name="KSO_WM_DIAGRAM_MAX_ITEMCNT" val="6"/>
  <p:tag name="KSO_WM_DIAGRAM_MIN_ITEMCNT" val="2"/>
  <p:tag name="KSO_WM_DIAGRAM_VIRTUALLY_FRAME" val="{&quot;height&quot;:366.32882714412256,&quot;left&quot;:54.22543307086613,&quot;top&quot;:129.67062579801743,&quot;width&quot;:851.5593700787401}"/>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ID" val="diagram20238293_3*l_h_i*1_1_2"/>
  <p:tag name="KSO_WM_TEMPLATE_CATEGORY" val="diagram"/>
  <p:tag name="KSO_WM_TEMPLATE_INDEX" val="20238293"/>
  <p:tag name="KSO_WM_UNIT_LAYERLEVEL" val="1_1_1"/>
  <p:tag name="KSO_WM_TAG_VERSION" val="3.0"/>
  <p:tag name="KSO_WM_UNIT_LINE_FORE_SCHEMECOLOR_INDEX" val="5"/>
  <p:tag name="KSO_WM_DIAGRAM_USE_COLOR_VALUE" val="{&quot;color_scheme&quot;:1,&quot;color_type&quot;:1,&quot;theme_color_indexes&quot;:[5,6,5,6,5,6]}"/>
</p:tagLst>
</file>

<file path=ppt/tags/tag152.xml><?xml version="1.0" encoding="utf-8"?>
<p:tagLst xmlns:p="http://schemas.openxmlformats.org/presentationml/2006/main">
  <p:tag name="KSO_WM_UNIT_TEXT_FILL_FORE_SCHEMECOLOR_INDEX_BRIGHTNESS" val="0.15"/>
  <p:tag name="KSO_WM_DIAGRAM_MAX_ITEMCNT" val="6"/>
  <p:tag name="KSO_WM_DIAGRAM_MIN_ITEMCNT" val="2"/>
  <p:tag name="KSO_WM_DIAGRAM_VIRTUALLY_FRAME" val="{&quot;height&quot;:366.32882714412256,&quot;left&quot;:54.22543307086613,&quot;top&quot;:129.67062579801743,&quot;width&quot;:851.5593700787401}"/>
  <p:tag name="KSO_WM_DIAGRAM_COLOR_MATCH_VALUE" val="{&quot;shape&quot;:{&quot;fill&quot;:{&quot;gradient&quot;:[{&quot;brightness&quot;:0,&quot;colorType&quot;:1,&quot;foreColorIndex&quot;:5,&quot;pos&quot;:0,&quot;transparency&quot;:0},{&quot;brightness&quot;:-0.25,&quot;colorType&quot;:1,&quot;foreColorIndex&quot;:5,&quot;pos&quot;:1,&quot;transparency&quot;:0}],&quot;type&quot;:3},&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8293_3*l_h_i*1_1_1"/>
  <p:tag name="KSO_WM_TEMPLATE_CATEGORY" val="diagram"/>
  <p:tag name="KSO_WM_TEMPLATE_INDEX" val="20238293"/>
  <p:tag name="KSO_WM_UNIT_LAYERLEVEL" val="1_1_1"/>
  <p:tag name="KSO_WM_TAG_VERSION" val="3.0"/>
  <p:tag name="KSO_WM_BEAUTIFY_FLAG" val="#wm#"/>
  <p:tag name="KSO_WM_UNIT_PRESET_TEXT" val="01"/>
  <p:tag name="KSO_WM_UNIT_FILL_TYPE" val="3"/>
  <p:tag name="KSO_WM_UNIT_TEXT_FILL_FORE_SCHEMECOLOR_INDEX" val="1"/>
  <p:tag name="KSO_WM_UNIT_TEXT_FILL_TYPE" val="1"/>
  <p:tag name="KSO_WM_DIAGRAM_USE_COLOR_VALUE" val="{&quot;color_scheme&quot;:1,&quot;color_type&quot;:1,&quot;theme_color_indexes&quot;:[5,6,5,6,5,6]}"/>
</p:tagLst>
</file>

<file path=ppt/tags/tag153.xml><?xml version="1.0" encoding="utf-8"?>
<p:tagLst xmlns:p="http://schemas.openxmlformats.org/presentationml/2006/main">
  <p:tag name="KSO_WM_UNIT_TEXT_FILL_FORE_SCHEMECOLOR_INDEX_BRIGHTNESS" val="0.15"/>
  <p:tag name="KSO_WM_DIAGRAM_MAX_ITEMCNT" val="6"/>
  <p:tag name="KSO_WM_DIAGRAM_MIN_ITEMCNT" val="2"/>
  <p:tag name="KSO_WM_DIAGRAM_VIRTUALLY_FRAME" val="{&quot;height&quot;:366.32882714412256,&quot;left&quot;:54.22543307086613,&quot;top&quot;:129.67062579801743,&quot;width&quot;:851.559370078740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8293_3*l_h_f*1_1_1"/>
  <p:tag name="KSO_WM_TEMPLATE_CATEGORY" val="diagram"/>
  <p:tag name="KSO_WM_TEMPLATE_INDEX" val="20238293"/>
  <p:tag name="KSO_WM_UNIT_LAYERLEVEL" val="1_1_1"/>
  <p:tag name="KSO_WM_TAG_VERSION" val="3.0"/>
  <p:tag name="KSO_WM_BEAUTIFY_FLAG" val="#wm#"/>
  <p:tag name="KSO_WM_UNIT_PRESET_TEXT" val="Click here to add text"/>
  <p:tag name="KSO_WM_UNIT_TEXT_FILL_FORE_SCHEMECOLOR_INDEX" val="1"/>
  <p:tag name="KSO_WM_UNIT_TEXT_FILL_TYPE" val="1"/>
  <p:tag name="KSO_WM_DIAGRAM_USE_COLOR_VALUE" val="{&quot;color_scheme&quot;:1,&quot;color_type&quot;:1,&quot;theme_color_indexes&quot;:[5,6,5,6,5,6]}"/>
</p:tagLst>
</file>

<file path=ppt/tags/tag154.xml><?xml version="1.0" encoding="utf-8"?>
<p:tagLst xmlns:p="http://schemas.openxmlformats.org/presentationml/2006/main">
  <p:tag name="KSO_WM_UNIT_TEXT_FILL_FORE_SCHEMECOLOR_INDEX_BRIGHTNESS" val="0.15"/>
  <p:tag name="KSO_WM_DIAGRAM_MAX_ITEMCNT" val="6"/>
  <p:tag name="KSO_WM_DIAGRAM_MIN_ITEMCNT" val="2"/>
  <p:tag name="KSO_WM_DIAGRAM_VIRTUALLY_FRAME" val="{&quot;height&quot;:366.32882714412256,&quot;left&quot;:54.22543307086613,&quot;top&quot;:129.67062579801743,&quot;width&quot;:851.559370078740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8293_3*l_h_a*1_1_1"/>
  <p:tag name="KSO_WM_TEMPLATE_CATEGORY" val="diagram"/>
  <p:tag name="KSO_WM_TEMPLATE_INDEX" val="20238293"/>
  <p:tag name="KSO_WM_UNIT_LAYERLEVEL" val="1_1_1"/>
  <p:tag name="KSO_WM_TAG_VERSION" val="3.0"/>
  <p:tag name="KSO_WM_BEAUTIFY_FLAG" val="#wm#"/>
  <p:tag name="KSO_WM_UNIT_PRESET_TEXT" val="Title"/>
  <p:tag name="KSO_WM_UNIT_TEXT_FILL_FORE_SCHEMECOLOR_INDEX" val="1"/>
  <p:tag name="KSO_WM_UNIT_TEXT_FILL_TYPE" val="1"/>
  <p:tag name="KSO_WM_DIAGRAM_USE_COLOR_VALUE" val="{&quot;color_scheme&quot;:1,&quot;color_type&quot;:1,&quot;theme_color_indexes&quot;:[5,6,5,6,5,6]}"/>
</p:tagLst>
</file>

<file path=ppt/tags/tag155.xml><?xml version="1.0" encoding="utf-8"?>
<p:tagLst xmlns:p="http://schemas.openxmlformats.org/presentationml/2006/main">
  <p:tag name="KSO_WM_DIAGRAM_MAX_ITEMCNT" val="6"/>
  <p:tag name="KSO_WM_DIAGRAM_MIN_ITEMCNT" val="2"/>
  <p:tag name="KSO_WM_DIAGRAM_VIRTUALLY_FRAME" val="{&quot;height&quot;:366.32882714412256,&quot;left&quot;:54.22543307086613,&quot;top&quot;:129.67062579801743,&quot;width&quot;:851.5593700787401}"/>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ID" val="diagram20238293_3*l_h_i*1_3_2"/>
  <p:tag name="KSO_WM_TEMPLATE_CATEGORY" val="diagram"/>
  <p:tag name="KSO_WM_TEMPLATE_INDEX" val="20238293"/>
  <p:tag name="KSO_WM_UNIT_LAYERLEVEL" val="1_1_1"/>
  <p:tag name="KSO_WM_TAG_VERSION" val="3.0"/>
  <p:tag name="KSO_WM_UNIT_LINE_FORE_SCHEMECOLOR_INDEX" val="5"/>
  <p:tag name="KSO_WM_DIAGRAM_USE_COLOR_VALUE" val="{&quot;color_scheme&quot;:1,&quot;color_type&quot;:1,&quot;theme_color_indexes&quot;:[5,6,5,6,5,6]}"/>
</p:tagLst>
</file>

<file path=ppt/tags/tag156.xml><?xml version="1.0" encoding="utf-8"?>
<p:tagLst xmlns:p="http://schemas.openxmlformats.org/presentationml/2006/main">
  <p:tag name="KSO_WM_UNIT_TEXT_FILL_FORE_SCHEMECOLOR_INDEX_BRIGHTNESS" val="0.15"/>
  <p:tag name="KSO_WM_DIAGRAM_MAX_ITEMCNT" val="6"/>
  <p:tag name="KSO_WM_DIAGRAM_MIN_ITEMCNT" val="2"/>
  <p:tag name="KSO_WM_DIAGRAM_VIRTUALLY_FRAME" val="{&quot;height&quot;:366.32882714412256,&quot;left&quot;:54.22543307086613,&quot;top&quot;:129.67062579801743,&quot;width&quot;:851.5593700787401}"/>
  <p:tag name="KSO_WM_DIAGRAM_COLOR_MATCH_VALUE" val="{&quot;shape&quot;:{&quot;fill&quot;:{&quot;gradient&quot;:[{&quot;brightness&quot;:0,&quot;colorType&quot;:1,&quot;foreColorIndex&quot;:5,&quot;pos&quot;:0,&quot;transparency&quot;:0},{&quot;brightness&quot;:-0.25,&quot;colorType&quot;:1,&quot;foreColorIndex&quot;:5,&quot;pos&quot;:1,&quot;transparency&quot;:0}],&quot;type&quot;:3},&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8293_3*l_h_i*1_3_1"/>
  <p:tag name="KSO_WM_TEMPLATE_CATEGORY" val="diagram"/>
  <p:tag name="KSO_WM_TEMPLATE_INDEX" val="20238293"/>
  <p:tag name="KSO_WM_UNIT_LAYERLEVEL" val="1_1_1"/>
  <p:tag name="KSO_WM_TAG_VERSION" val="3.0"/>
  <p:tag name="KSO_WM_BEAUTIFY_FLAG" val="#wm#"/>
  <p:tag name="KSO_WM_UNIT_PRESET_TEXT" val="03"/>
  <p:tag name="KSO_WM_UNIT_FILL_TYPE" val="3"/>
  <p:tag name="KSO_WM_UNIT_TEXT_FILL_FORE_SCHEMECOLOR_INDEX" val="1"/>
  <p:tag name="KSO_WM_UNIT_TEXT_FILL_TYPE" val="1"/>
  <p:tag name="KSO_WM_DIAGRAM_USE_COLOR_VALUE" val="{&quot;color_scheme&quot;:1,&quot;color_type&quot;:1,&quot;theme_color_indexes&quot;:[5,6,5,6,5,6]}"/>
</p:tagLst>
</file>

<file path=ppt/tags/tag157.xml><?xml version="1.0" encoding="utf-8"?>
<p:tagLst xmlns:p="http://schemas.openxmlformats.org/presentationml/2006/main">
  <p:tag name="KSO_WM_UNIT_TEXT_FILL_FORE_SCHEMECOLOR_INDEX_BRIGHTNESS" val="0.15"/>
  <p:tag name="KSO_WM_DIAGRAM_MAX_ITEMCNT" val="6"/>
  <p:tag name="KSO_WM_DIAGRAM_MIN_ITEMCNT" val="2"/>
  <p:tag name="KSO_WM_DIAGRAM_VIRTUALLY_FRAME" val="{&quot;height&quot;:366.32882714412256,&quot;left&quot;:54.22543307086613,&quot;top&quot;:129.67062579801743,&quot;width&quot;:851.559370078740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8293_3*l_h_f*1_3_1"/>
  <p:tag name="KSO_WM_TEMPLATE_CATEGORY" val="diagram"/>
  <p:tag name="KSO_WM_TEMPLATE_INDEX" val="20238293"/>
  <p:tag name="KSO_WM_UNIT_LAYERLEVEL" val="1_1_1"/>
  <p:tag name="KSO_WM_TAG_VERSION" val="3.0"/>
  <p:tag name="KSO_WM_BEAUTIFY_FLAG" val="#wm#"/>
  <p:tag name="KSO_WM_UNIT_PRESET_TEXT" val="Click here to add text"/>
  <p:tag name="KSO_WM_UNIT_TEXT_FILL_FORE_SCHEMECOLOR_INDEX" val="1"/>
  <p:tag name="KSO_WM_UNIT_TEXT_FILL_TYPE" val="1"/>
  <p:tag name="KSO_WM_DIAGRAM_USE_COLOR_VALUE" val="{&quot;color_scheme&quot;:1,&quot;color_type&quot;:1,&quot;theme_color_indexes&quot;:[5,6,5,6,5,6]}"/>
</p:tagLst>
</file>

<file path=ppt/tags/tag158.xml><?xml version="1.0" encoding="utf-8"?>
<p:tagLst xmlns:p="http://schemas.openxmlformats.org/presentationml/2006/main">
  <p:tag name="KSO_WM_UNIT_TEXT_FILL_FORE_SCHEMECOLOR_INDEX_BRIGHTNESS" val="0.15"/>
  <p:tag name="KSO_WM_DIAGRAM_MAX_ITEMCNT" val="6"/>
  <p:tag name="KSO_WM_DIAGRAM_MIN_ITEMCNT" val="2"/>
  <p:tag name="KSO_WM_DIAGRAM_VIRTUALLY_FRAME" val="{&quot;height&quot;:366.32882714412256,&quot;left&quot;:54.22543307086613,&quot;top&quot;:129.67062579801743,&quot;width&quot;:851.559370078740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8293_3*l_h_a*1_3_1"/>
  <p:tag name="KSO_WM_TEMPLATE_CATEGORY" val="diagram"/>
  <p:tag name="KSO_WM_TEMPLATE_INDEX" val="20238293"/>
  <p:tag name="KSO_WM_UNIT_LAYERLEVEL" val="1_1_1"/>
  <p:tag name="KSO_WM_TAG_VERSION" val="3.0"/>
  <p:tag name="KSO_WM_BEAUTIFY_FLAG" val="#wm#"/>
  <p:tag name="KSO_WM_UNIT_PRESET_TEXT" val="Title"/>
  <p:tag name="KSO_WM_UNIT_TEXT_FILL_FORE_SCHEMECOLOR_INDEX" val="1"/>
  <p:tag name="KSO_WM_UNIT_TEXT_FILL_TYPE" val="1"/>
  <p:tag name="KSO_WM_DIAGRAM_USE_COLOR_VALUE" val="{&quot;color_scheme&quot;:1,&quot;color_type&quot;:1,&quot;theme_color_indexes&quot;:[5,6,5,6,5,6]}"/>
</p:tagLst>
</file>

<file path=ppt/tags/tag159.xml><?xml version="1.0" encoding="utf-8"?>
<p:tagLst xmlns:p="http://schemas.openxmlformats.org/presentationml/2006/main">
  <p:tag name="KSO_WM_SLIDE_ID" val="diagram20238240_5"/>
  <p:tag name="KSO_WM_TEMPLATE_SUBCATEGORY" val="0"/>
  <p:tag name="KSO_WM_TEMPLATE_MASTER_TYPE" val="0"/>
  <p:tag name="KSO_WM_TEMPLATE_COLOR_TYPE" val="0"/>
  <p:tag name="KSO_WM_SLIDE_ITEM_CNT" val="6"/>
  <p:tag name="KSO_WM_SLIDE_INDEX" val="5"/>
  <p:tag name="KSO_WM_TAG_VERSION" val="3.0"/>
  <p:tag name="KSO_WM_BEAUTIFY_FLAG" val="#wm#"/>
  <p:tag name="KSO_WM_TEMPLATE_CATEGORY" val="diagram"/>
  <p:tag name="KSO_WM_TEMPLATE_INDEX" val="20238240"/>
  <p:tag name="KSO_WM_SLIDE_TYPE" val="text"/>
  <p:tag name="KSO_WM_SLIDE_SUBTYPE" val="diag"/>
  <p:tag name="KSO_WM_SLIDE_SIZE" val="809.45*339.491"/>
  <p:tag name="KSO_WM_SLIDE_POSITION" val="76.9026*154.326"/>
  <p:tag name="KSO_WM_SLIDE_LAYOUT" val="a_l"/>
  <p:tag name="KSO_WM_SLIDE_LAYOUT_CNT" val="1_1"/>
  <p:tag name="KSO_WM_SPECIAL_SOURCE" val="bdnull"/>
  <p:tag name="KSO_WM_DIAGRAM_GROUP_CODE" val="l1-1"/>
  <p:tag name="KSO_WM_SLIDE_DIAGTYPE" val="l"/>
  <p:tag name="resource_record_key" val="{&quot;65&quot;:[20238011],&quot;70&quot;:[3321782]}"/>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NOCLEAR" val="0"/>
  <p:tag name="KSO_WM_UNIT_PRESET_TEXT" val="单击此处编辑母版标题样式"/>
  <p:tag name="KSO_WM_UNIT_TYPE" val="a"/>
  <p:tag name="KSO_WM_UNIT_INDEX" val="1"/>
  <p:tag name="KSO_WM_UNIT_VALUE" val="23"/>
  <p:tag name="KSO_WM_TEMPLATE_CATEGORY" val="custom"/>
  <p:tag name="KSO_WM_TEMPLATE_INDEX" val="20238011"/>
</p:tagLst>
</file>

<file path=ppt/tags/tag160.xml><?xml version="1.0" encoding="utf-8"?>
<p:tagLst xmlns:p="http://schemas.openxmlformats.org/presentationml/2006/main">
  <p:tag name="KSO_WM_UNIT_ISCONTENTSTITLE" val="1"/>
  <p:tag name="KSO_WM_UNIT_ISNUMDGMTITLE" val="0"/>
  <p:tag name="KSO_WM_UNIT_PRESET_TEXT" val="目录"/>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3.0"/>
  <p:tag name="KSO_WM_BEAUTIFY_FLAG" val="#wm#"/>
</p:tagLst>
</file>

<file path=ppt/tags/tag161.xml><?xml version="1.0" encoding="utf-8"?>
<p:tagLst xmlns:p="http://schemas.openxmlformats.org/presentationml/2006/main">
  <p:tag name="KSO_WM_BEAUTIFY_FLAG" val="#wm#"/>
  <p:tag name="KSO_WM_TEMPLATE_CATEGORY" val="diagram"/>
  <p:tag name="KSO_WM_TEMPLATE_INDEX" val="20238223"/>
</p:tagLst>
</file>

<file path=ppt/tags/tag162.xml><?xml version="1.0" encoding="utf-8"?>
<p:tagLst xmlns:p="http://schemas.openxmlformats.org/presentationml/2006/main">
  <p:tag name="KSO_WM_DIAGRAM_MAX_ITEMCNT" val="6"/>
  <p:tag name="KSO_WM_DIAGRAM_MIN_ITEMCNT" val="2"/>
  <p:tag name="KSO_WM_DIAGRAM_VIRTUALLY_FRAME" val="{&quot;height&quot;:359.5420085260668,&quot;left&quot;:54.80307086614173,&quot;top&quot;:137.6579914739332,&quot;width&quot;:850.4469291338582}"/>
  <p:tag name="KSO_WM_DIAGRAM_COLOR_MATCH_VALUE" val="{&quot;shape&quot;:{&quot;fill&quot;:{&quot;type&quot;:0},&quot;glow&quot;:{&quot;colorType&quot;:0},&quot;line&quot;:{&quot;gradient&quot;:[{&quot;brightness&quot;:0.800000011920929,&quot;colorType&quot;:1,&quot;foreColorIndex&quot;:6,&quot;pos&quot;:1,&quot;transparency&quot;:1},{&quot;brightness&quot;:0,&quot;colorType&quot;:1,&quot;foreColorIndex&quot;:5,&quot;pos&quot;:0.019999999552965164,&quot;transparency&quot;:0}],&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VERSION" val="3"/>
  <p:tag name="KSO_WM_DIAGRAM_COLOR_TRICK" val="1"/>
  <p:tag name="KSO_WM_DIAGRAM_COLOR_TEXT_CAN_REMOVE" val="n"/>
  <p:tag name="KSO_WM_UNIT_SUBTYPE" val="a"/>
  <p:tag name="KSO_WM_UNIT_NOCLEAR" val="0"/>
  <p:tag name="KSO_WM_UNIT_VALUE" val="84"/>
  <p:tag name="KSO_WM_UNIT_HIGHLIGHT" val="0"/>
  <p:tag name="KSO_WM_UNIT_COMPATIBLE" val="0"/>
  <p:tag name="KSO_WM_UNIT_DIAGRAM_ISNUMVISUAL" val="0"/>
  <p:tag name="KSO_WM_UNIT_DIAGRAM_ISREFERUNIT" val="0"/>
  <p:tag name="KSO_WM_DIAGRAM_GROUP_CODE" val="n1-1"/>
  <p:tag name="KSO_WM_UNIT_TYPE" val="n_h_h_f"/>
  <p:tag name="KSO_WM_UNIT_INDEX" val="1_2_1_1"/>
  <p:tag name="KSO_WM_UNIT_ID" val="diagram20238223_1*n_h_h_f*1_2_1_1"/>
  <p:tag name="KSO_WM_TEMPLATE_CATEGORY" val="diagram"/>
  <p:tag name="KSO_WM_TEMPLATE_INDEX" val="20238223"/>
  <p:tag name="KSO_WM_UNIT_LAYERLEVEL" val="1_1_1_1"/>
  <p:tag name="KSO_WM_TAG_VERSION" val="3.0"/>
  <p:tag name="KSO_WM_BEAUTIFY_FLAG" val="#wm#"/>
  <p:tag name="KSO_WM_UNIT_PRESET_TEXT" val="Click here to add text"/>
  <p:tag name="KSO_WM_UNIT_TEXT_FILL_FORE_SCHEMECOLOR_INDEX" val="1"/>
  <p:tag name="KSO_WM_UNIT_TEXT_FILL_TYPE" val="1"/>
  <p:tag name="KSO_WM_UNIT_LINE_FORE_SCHEMECOLOR_INDEX" val="5"/>
  <p:tag name="KSO_WM_UNIT_USESOURCEFORMAT_APPLY" val="1"/>
</p:tagLst>
</file>

<file path=ppt/tags/tag163.xml><?xml version="1.0" encoding="utf-8"?>
<p:tagLst xmlns:p="http://schemas.openxmlformats.org/presentationml/2006/main">
  <p:tag name="KSO_WM_DIAGRAM_MAX_ITEMCNT" val="6"/>
  <p:tag name="KSO_WM_DIAGRAM_MIN_ITEMCNT" val="2"/>
  <p:tag name="KSO_WM_DIAGRAM_VIRTUALLY_FRAME" val="{&quot;height&quot;:359.5420085260668,&quot;left&quot;:54.80307086614173,&quot;top&quot;:137.6579914739332,&quot;width&quot;:850.4469291338582}"/>
  <p:tag name="KSO_WM_DIAGRAM_COLOR_MATCH_VALUE" val="{&quot;shape&quot;:{&quot;fill&quot;:{&quot;type&quot;:0},&quot;glow&quot;:{&quot;colorType&quot;:0},&quot;line&quot;:{&quot;gradient&quot;:[{&quot;brightness&quot;:0.800000011920929,&quot;colorType&quot;:1,&quot;foreColorIndex&quot;:6,&quot;pos&quot;:1,&quot;transparency&quot;:1},{&quot;brightness&quot;:0,&quot;colorType&quot;:1,&quot;foreColorIndex&quot;:5,&quot;pos&quot;:0.019999999552965164,&quot;transparency&quot;:0}],&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VERSION" val="3"/>
  <p:tag name="KSO_WM_DIAGRAM_COLOR_TRICK" val="1"/>
  <p:tag name="KSO_WM_DIAGRAM_COLOR_TEXT_CAN_REMOVE" val="n"/>
  <p:tag name="KSO_WM_UNIT_SUBTYPE" val="a"/>
  <p:tag name="KSO_WM_UNIT_NOCLEAR" val="0"/>
  <p:tag name="KSO_WM_UNIT_VALUE" val="84"/>
  <p:tag name="KSO_WM_UNIT_HIGHLIGHT" val="0"/>
  <p:tag name="KSO_WM_UNIT_COMPATIBLE" val="0"/>
  <p:tag name="KSO_WM_UNIT_DIAGRAM_ISNUMVISUAL" val="0"/>
  <p:tag name="KSO_WM_UNIT_DIAGRAM_ISREFERUNIT" val="0"/>
  <p:tag name="KSO_WM_DIAGRAM_GROUP_CODE" val="n1-1"/>
  <p:tag name="KSO_WM_UNIT_TYPE" val="n_h_h_f"/>
  <p:tag name="KSO_WM_UNIT_INDEX" val="1_2_2_1"/>
  <p:tag name="KSO_WM_UNIT_ID" val="diagram20238223_1*n_h_h_f*1_2_2_1"/>
  <p:tag name="KSO_WM_TEMPLATE_CATEGORY" val="diagram"/>
  <p:tag name="KSO_WM_TEMPLATE_INDEX" val="20238223"/>
  <p:tag name="KSO_WM_UNIT_LAYERLEVEL" val="1_1_1_1"/>
  <p:tag name="KSO_WM_TAG_VERSION" val="3.0"/>
  <p:tag name="KSO_WM_BEAUTIFY_FLAG" val="#wm#"/>
  <p:tag name="KSO_WM_UNIT_PRESET_TEXT" val="Click here to add text"/>
  <p:tag name="KSO_WM_UNIT_TEXT_FILL_FORE_SCHEMECOLOR_INDEX" val="1"/>
  <p:tag name="KSO_WM_UNIT_TEXT_FILL_TYPE" val="1"/>
  <p:tag name="KSO_WM_UNIT_LINE_FORE_SCHEMECOLOR_INDEX" val="6"/>
  <p:tag name="KSO_WM_UNIT_USESOURCEFORMAT_APPLY" val="1"/>
</p:tagLst>
</file>

<file path=ppt/tags/tag164.xml><?xml version="1.0" encoding="utf-8"?>
<p:tagLst xmlns:p="http://schemas.openxmlformats.org/presentationml/2006/main">
  <p:tag name="KSO_WM_UNIT_TEXT_FILL_FORE_SCHEMECOLOR_INDEX_BRIGHTNESS" val="0.15"/>
  <p:tag name="KSO_WM_DIAGRAM_MAX_ITEMCNT" val="6"/>
  <p:tag name="KSO_WM_DIAGRAM_MIN_ITEMCNT" val="2"/>
  <p:tag name="KSO_WM_DIAGRAM_VIRTUALLY_FRAME" val="{&quot;height&quot;:359.5420085260668,&quot;left&quot;:54.80307086614173,&quot;top&quot;:137.6579914739332,&quot;width&quot;:850.446929133858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SUBTYPE" val="d"/>
  <p:tag name="KSO_WM_UNIT_TYPE" val="n_h_h_i"/>
  <p:tag name="KSO_WM_UNIT_INDEX" val="1_2_1_2"/>
  <p:tag name="KSO_WM_UNIT_ID" val="diagram20238223_1*n_h_h_i*1_2_1_2"/>
  <p:tag name="KSO_WM_TEMPLATE_CATEGORY" val="diagram"/>
  <p:tag name="KSO_WM_TEMPLATE_INDEX" val="20238223"/>
  <p:tag name="KSO_WM_UNIT_LAYERLEVEL" val="1_1_1_1"/>
  <p:tag name="KSO_WM_TAG_VERSION" val="3.0"/>
  <p:tag name="KSO_WM_BEAUTIFY_FLAG" val="#wm#"/>
  <p:tag name="KSO_WM_UNIT_PRESET_TEXT" val="01"/>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1"/>
</p:tagLst>
</file>

<file path=ppt/tags/tag165.xml><?xml version="1.0" encoding="utf-8"?>
<p:tagLst xmlns:p="http://schemas.openxmlformats.org/presentationml/2006/main">
  <p:tag name="KSO_WM_UNIT_TEXT_FILL_FORE_SCHEMECOLOR_INDEX_BRIGHTNESS" val="0.15"/>
  <p:tag name="KSO_WM_DIAGRAM_MAX_ITEMCNT" val="6"/>
  <p:tag name="KSO_WM_DIAGRAM_MIN_ITEMCNT" val="2"/>
  <p:tag name="KSO_WM_DIAGRAM_VIRTUALLY_FRAME" val="{&quot;height&quot;:359.5420085260668,&quot;left&quot;:54.80307086614173,&quot;top&quot;:137.6579914739332,&quot;width&quot;:850.446929133858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SUBTYPE" val="d"/>
  <p:tag name="KSO_WM_UNIT_TYPE" val="n_h_h_i"/>
  <p:tag name="KSO_WM_UNIT_INDEX" val="1_2_2_1"/>
  <p:tag name="KSO_WM_UNIT_ID" val="diagram20238223_1*n_h_h_i*1_2_2_1"/>
  <p:tag name="KSO_WM_TEMPLATE_CATEGORY" val="diagram"/>
  <p:tag name="KSO_WM_TEMPLATE_INDEX" val="20238223"/>
  <p:tag name="KSO_WM_UNIT_LAYERLEVEL" val="1_1_1_1"/>
  <p:tag name="KSO_WM_TAG_VERSION" val="3.0"/>
  <p:tag name="KSO_WM_BEAUTIFY_FLAG" val="#wm#"/>
  <p:tag name="KSO_WM_UNIT_PRESET_TEXT" val="02"/>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1"/>
</p:tagLst>
</file>

<file path=ppt/tags/tag166.xml><?xml version="1.0" encoding="utf-8"?>
<p:tagLst xmlns:p="http://schemas.openxmlformats.org/presentationml/2006/main">
  <p:tag name="KSO_WM_DIAGRAM_MAX_ITEMCNT" val="6"/>
  <p:tag name="KSO_WM_DIAGRAM_MIN_ITEMCNT" val="2"/>
  <p:tag name="KSO_WM_DIAGRAM_VIRTUALLY_FRAME" val="{&quot;height&quot;:359.5420085260668,&quot;left&quot;:54.80307086614173,&quot;top&quot;:137.6579914739332,&quot;width&quot;:850.4469291338582}"/>
  <p:tag name="KSO_WM_DIAGRAM_COLOR_MATCH_VALUE" val="{&quot;shape&quot;:{&quot;fill&quot;:{&quot;solid&quot;:{&quot;brightness&quot;:0.699999988079071,&quot;colorType&quot;:1,&quot;foreColorIndex&quot;:5,&quot;transparency&quot;:0.699999988079071},&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i"/>
  <p:tag name="KSO_WM_UNIT_INDEX" val="1_1_3"/>
  <p:tag name="KSO_WM_UNIT_ID" val="diagram20238223_1*n_h_i*1_1_3"/>
  <p:tag name="KSO_WM_TEMPLATE_CATEGORY" val="diagram"/>
  <p:tag name="KSO_WM_TEMPLATE_INDEX" val="20238223"/>
  <p:tag name="KSO_WM_UNIT_LAYERLEVEL" val="1_1_1"/>
  <p:tag name="KSO_WM_TAG_VERSION" val="3.0"/>
  <p:tag name="KSO_WM_BEAUTIFY_FLAG" val="#wm#"/>
  <p:tag name="KSO_WM_UNIT_FILL_TYPE" val="1"/>
  <p:tag name="KSO_WM_UNIT_FILL_FORE_SCHEMECOLOR_INDEX" val="5"/>
  <p:tag name="KSO_WM_UNIT_FILL_FORE_SCHEMECOLOR_INDEX_BRIGHTNESS" val="0.7"/>
  <p:tag name="KSO_WM_UNIT_TEXT_FILL_FORE_SCHEMECOLOR_INDEX" val="13"/>
  <p:tag name="KSO_WM_UNIT_TEXT_FILL_TYPE" val="1"/>
  <p:tag name="KSO_WM_UNIT_USESOURCEFORMAT_APPLY" val="1"/>
</p:tagLst>
</file>

<file path=ppt/tags/tag167.xml><?xml version="1.0" encoding="utf-8"?>
<p:tagLst xmlns:p="http://schemas.openxmlformats.org/presentationml/2006/main">
  <p:tag name="KSO_WM_DIAGRAM_MAX_ITEMCNT" val="6"/>
  <p:tag name="KSO_WM_DIAGRAM_MIN_ITEMCNT" val="2"/>
  <p:tag name="KSO_WM_DIAGRAM_VIRTUALLY_FRAME" val="{&quot;height&quot;:359.5420085260668,&quot;left&quot;:54.80307086614173,&quot;top&quot;:137.6579914739332,&quot;width&quot;:850.446929133858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70"/>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20238223_1*n_h_a*1_1_1"/>
  <p:tag name="KSO_WM_TEMPLATE_CATEGORY" val="diagram"/>
  <p:tag name="KSO_WM_TEMPLATE_INDEX" val="20238223"/>
  <p:tag name="KSO_WM_UNIT_LAYERLEVEL" val="1_1_1"/>
  <p:tag name="KSO_WM_TAG_VERSION" val="3.0"/>
  <p:tag name="KSO_WM_BEAUTIFY_FLAG" val="#wm#"/>
  <p:tag name="KSO_WM_UNIT_PRESET_TEXT" val="Your title here"/>
  <p:tag name="KSO_WM_UNIT_LINE_FORE_SCHEMECOLOR_INDEX" val="5"/>
  <p:tag name="KSO_WM_UNIT_TEXT_FILL_FORE_SCHEMECOLOR_INDEX" val="1"/>
  <p:tag name="KSO_WM_UNIT_TEXT_FILL_TYPE" val="1"/>
  <p:tag name="KSO_WM_UNIT_LINE_FILL_TYPE" val="2"/>
  <p:tag name="KSO_WM_UNIT_USESOURCEFORMAT_APPLY" val="1"/>
</p:tagLst>
</file>

<file path=ppt/tags/tag168.xml><?xml version="1.0" encoding="utf-8"?>
<p:tagLst xmlns:p="http://schemas.openxmlformats.org/presentationml/2006/main">
  <p:tag name="KSO_WM_SPECIAL_SOURCE" val="bdnull"/>
  <p:tag name="KSO_WM_SLIDE_ID" val="diagram20238223_3"/>
  <p:tag name="KSO_WM_TEMPLATE_SUBCATEGORY" val="0"/>
  <p:tag name="KSO_WM_TEMPLATE_MASTER_TYPE" val="0"/>
  <p:tag name="KSO_WM_TEMPLATE_COLOR_TYPE" val="0"/>
  <p:tag name="KSO_WM_SLIDE_TYPE" val="text"/>
  <p:tag name="KSO_WM_SLIDE_SUBTYPE" val="diag"/>
  <p:tag name="KSO_WM_SLIDE_ITEM_CNT" val="4"/>
  <p:tag name="KSO_WM_SLIDE_INDEX" val="3"/>
  <p:tag name="KSO_WM_SLIDE_SIZE" val="850.394*351.675"/>
  <p:tag name="KSO_WM_SLIDE_POSITION" val="54.8031*136.966"/>
  <p:tag name="KSO_WM_DIAGRAM_GROUP_CODE" val="n1-1"/>
  <p:tag name="KSO_WM_SLIDE_DIAGTYPE" val="n"/>
  <p:tag name="KSO_WM_TAG_VERSION" val="3.0"/>
  <p:tag name="KSO_WM_BEAUTIFY_FLAG" val="#wm#"/>
  <p:tag name="KSO_WM_TEMPLATE_CATEGORY" val="diagram"/>
  <p:tag name="KSO_WM_TEMPLATE_INDEX" val="20238223"/>
  <p:tag name="KSO_WM_SLIDE_LAYOUT" val="a_n"/>
  <p:tag name="KSO_WM_SLIDE_LAYOUT_CNT" val="1_1"/>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007_7*a*1"/>
  <p:tag name="KSO_WM_TEMPLATE_CATEGORY" val="custom"/>
  <p:tag name="KSO_WM_TEMPLATE_INDEX" val="20238007"/>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Your title here"/>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1"/>
  <p:tag name="KSO_WM_UNIT_VALUE" val="504"/>
  <p:tag name="KSO_WM_TEMPLATE_CATEGORY" val="custom"/>
  <p:tag name="KSO_WM_TEMPLATE_INDEX" val="20238011"/>
</p:tagLst>
</file>

<file path=ppt/tags/tag170.xml><?xml version="1.0" encoding="utf-8"?>
<p:tagLst xmlns:p="http://schemas.openxmlformats.org/presentationml/2006/main">
  <p:tag name="KSO_WM_UNIT_FILL_FORE_SCHEMECOLOR_INDEX_1_BRIGHTNESS" val="0.4"/>
  <p:tag name="KSO_WM_UNIT_FILL_FORE_SCHEMECOLOR_INDEX_1" val="8"/>
  <p:tag name="KSO_WM_UNIT_FILL_FORE_SCHEMECOLOR_INDEX_1_POS" val="0"/>
  <p:tag name="KSO_WM_UNIT_FILL_FORE_SCHEMECOLOR_INDEX_1_TRANS" val="0"/>
  <p:tag name="KSO_WM_UNIT_FILL_FORE_SCHEMECOLOR_INDEX_2_BRIGHTNESS" val="0"/>
  <p:tag name="KSO_WM_UNIT_FILL_FORE_SCHEMECOLOR_INDEX_2" val="8"/>
  <p:tag name="KSO_WM_UNIT_FILL_FORE_SCHEMECOLOR_INDEX_2_POS" val="0.48"/>
  <p:tag name="KSO_WM_UNIT_FILL_FORE_SCHEMECOLOR_INDEX_2_TRANS" val="0"/>
  <p:tag name="KSO_WM_UNIT_FILL_FORE_SCHEMECOLOR_INDEX_3_BRIGHTNESS" val="0.4"/>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LINE_FORE_SCHEMECOLOR_INDEX_BRIGHTNESS" val="0"/>
  <p:tag name="KSO_WM_UNIT_LINE_FILL_TYPE" val="2"/>
  <p:tag name="KSO_WM_UNIT_TEXT_FILL_FORE_SCHEMECOLOR_INDEX_BRIGHTNESS" val="0"/>
  <p:tag name="KSO_WM_UNIT_HIGHLIGHT" val="0"/>
  <p:tag name="KSO_WM_UNIT_COMPATIBLE" val="0"/>
  <p:tag name="KSO_WM_UNIT_DIAGRAM_ISNUMVISUAL" val="0"/>
  <p:tag name="KSO_WM_UNIT_DIAGRAM_ISREFERUNIT" val="0"/>
  <p:tag name="KSO_WM_UNIT_ID" val="diagram20238184_4*n_h_h_a*1_2_1_1"/>
  <p:tag name="KSO_WM_TEMPLATE_CATEGORY" val="diagram"/>
  <p:tag name="KSO_WM_TEMPLATE_INDEX" val="20238184"/>
  <p:tag name="KSO_WM_UNIT_LAYERLEVEL" val="1_1_1_1"/>
  <p:tag name="KSO_WM_TAG_VERSION" val="3.0"/>
  <p:tag name="KSO_WM_UNIT_ISCONTENTSTITLE" val="0"/>
  <p:tag name="KSO_WM_UNIT_ISNUMDGMTITLE" val="0"/>
  <p:tag name="KSO_WM_UNIT_NOCLEAR" val="0"/>
  <p:tag name="KSO_WM_UNIT_TYPE" val="n_h_h_a"/>
  <p:tag name="KSO_WM_UNIT_INDEX" val="1_2_1_1"/>
  <p:tag name="KSO_WM_DIAGRAM_VERSION" val="3"/>
  <p:tag name="KSO_WM_DIAGRAM_COLOR_TRICK" val="3"/>
  <p:tag name="KSO_WM_DIAGRAM_COLOR_TEXT_CAN_REMOVE" val="n"/>
  <p:tag name="KSO_WM_UNIT_VALUE" val="6"/>
  <p:tag name="KSO_WM_DIAGRAM_GROUP_CODE" val="n1-1"/>
  <p:tag name="KSO_WM_DIAGRAM_MAX_ITEMCNT" val="6"/>
  <p:tag name="KSO_WM_DIAGRAM_MIN_ITEMCNT" val="2"/>
  <p:tag name="KSO_WM_DIAGRAM_VIRTUALLY_FRAME" val="{&quot;height&quot;:366.8999938964844,&quot;left&quot;:40.72499389648438,&quot;top&quot;:86.55000305175781,&quot;width&quot;:814.0500122070313}"/>
  <p:tag name="KSO_WM_DIAGRAM_COLOR_MATCH_VALUE" val="{&quot;shape&quot;:{&quot;fill&quot;:{&quot;gradient&quot;:[{&quot;brightness&quot;:0.6000000238418579,&quot;colorType&quot;:1,&quot;foreColorIndex&quot;:5,&quot;pos&quot;:0,&quot;transparency&quot;:0},{&quot;brightness&quot;:0,&quot;colorType&quot;:1,&quot;foreColorIndex&quot;:5,&quot;pos&quot;:0.47999998927116394,&quot;transparency&quot;:0}],&quot;type&quot;:3},&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Title"/>
  <p:tag name="KSO_WM_UNIT_FILL_TYPE" val="3"/>
  <p:tag name="KSO_WM_UNIT_LINE_FORE_SCHEMECOLOR_INDEX" val="5"/>
  <p:tag name="KSO_WM_UNIT_TEXT_FILL_FORE_SCHEMECOLOR_INDEX" val="1"/>
  <p:tag name="KSO_WM_UNIT_TEXT_FILL_TYPE" val="1"/>
  <p:tag name="KSO_WM_DIAGRAM_USE_COLOR_VALUE" val="{&quot;color_scheme&quot;:1,&quot;color_type&quot;:1,&quot;theme_color_indexes&quot;:[5,6,5,6,5,6]}"/>
</p:tagLst>
</file>

<file path=ppt/tags/tag171.xml><?xml version="1.0" encoding="utf-8"?>
<p:tagLst xmlns:p="http://schemas.openxmlformats.org/presentationml/2006/main">
  <p:tag name="KSO_WM_UNIT_FILL_FORE_SCHEMECOLOR_INDEX_1_BRIGHTNESS" val="0.4"/>
  <p:tag name="KSO_WM_UNIT_FILL_FORE_SCHEMECOLOR_INDEX_1" val="10"/>
  <p:tag name="KSO_WM_UNIT_FILL_FORE_SCHEMECOLOR_INDEX_1_POS" val="0"/>
  <p:tag name="KSO_WM_UNIT_FILL_FORE_SCHEMECOLOR_INDEX_1_TRANS" val="0"/>
  <p:tag name="KSO_WM_UNIT_FILL_FORE_SCHEMECOLOR_INDEX_2_BRIGHTNESS" val="0"/>
  <p:tag name="KSO_WM_UNIT_FILL_FORE_SCHEMECOLOR_INDEX_2" val="10"/>
  <p:tag name="KSO_WM_UNIT_FILL_FORE_SCHEMECOLOR_INDEX_2_POS" val="0.48"/>
  <p:tag name="KSO_WM_UNIT_FILL_FORE_SCHEMECOLOR_INDEX_2_TRANS" val="0"/>
  <p:tag name="KSO_WM_UNIT_FILL_GRADIENT_TYPE" val="0"/>
  <p:tag name="KSO_WM_UNIT_FILL_GRADIENT_ANGLE" val="90"/>
  <p:tag name="KSO_WM_UNIT_FILL_GRADIENT_DIRECTION" val="1"/>
  <p:tag name="KSO_WM_UNIT_LINE_FORE_SCHEMECOLOR_INDEX_BRIGHTNESS" val="0"/>
  <p:tag name="KSO_WM_UNIT_LINE_FILL_TYPE" val="2"/>
  <p:tag name="KSO_WM_UNIT_TEXT_FILL_FORE_SCHEMECOLOR_INDEX_BRIGHTNESS" val="0"/>
  <p:tag name="KSO_WM_UNIT_HIGHLIGHT" val="0"/>
  <p:tag name="KSO_WM_UNIT_COMPATIBLE" val="0"/>
  <p:tag name="KSO_WM_UNIT_DIAGRAM_ISNUMVISUAL" val="0"/>
  <p:tag name="KSO_WM_UNIT_DIAGRAM_ISREFERUNIT" val="0"/>
  <p:tag name="KSO_WM_UNIT_ID" val="diagram20238184_4*n_h_h_a*1_2_2_1"/>
  <p:tag name="KSO_WM_TEMPLATE_CATEGORY" val="diagram"/>
  <p:tag name="KSO_WM_TEMPLATE_INDEX" val="20238184"/>
  <p:tag name="KSO_WM_UNIT_LAYERLEVEL" val="1_1_1_1"/>
  <p:tag name="KSO_WM_TAG_VERSION" val="3.0"/>
  <p:tag name="KSO_WM_UNIT_ISCONTENTSTITLE" val="0"/>
  <p:tag name="KSO_WM_UNIT_ISNUMDGMTITLE" val="0"/>
  <p:tag name="KSO_WM_UNIT_NOCLEAR" val="0"/>
  <p:tag name="KSO_WM_UNIT_TYPE" val="n_h_h_a"/>
  <p:tag name="KSO_WM_UNIT_INDEX" val="1_2_2_1"/>
  <p:tag name="KSO_WM_DIAGRAM_VERSION" val="3"/>
  <p:tag name="KSO_WM_DIAGRAM_COLOR_TRICK" val="3"/>
  <p:tag name="KSO_WM_DIAGRAM_COLOR_TEXT_CAN_REMOVE" val="n"/>
  <p:tag name="KSO_WM_UNIT_VALUE" val="6"/>
  <p:tag name="KSO_WM_DIAGRAM_GROUP_CODE" val="n1-1"/>
  <p:tag name="KSO_WM_DIAGRAM_MAX_ITEMCNT" val="6"/>
  <p:tag name="KSO_WM_DIAGRAM_MIN_ITEMCNT" val="2"/>
  <p:tag name="KSO_WM_DIAGRAM_VIRTUALLY_FRAME" val="{&quot;height&quot;:366.8999938964844,&quot;left&quot;:40.72499389648438,&quot;top&quot;:86.55000305175781,&quot;width&quot;:814.0500122070313}"/>
  <p:tag name="KSO_WM_DIAGRAM_COLOR_MATCH_VALUE" val="{&quot;shape&quot;:{&quot;fill&quot;:{&quot;gradient&quot;:[{&quot;brightness&quot;:0.6000000238418579,&quot;colorType&quot;:1,&quot;foreColorIndex&quot;:8,&quot;pos&quot;:0,&quot;transparency&quot;:0},{&quot;brightness&quot;:0,&quot;colorType&quot;:1,&quot;foreColorIndex&quot;:8,&quot;pos&quot;:0.47999998927116394,&quot;transparency&quot;:0}],&quot;type&quot;:3},&quot;glow&quot;:{&quot;colorType&quot;:0},&quot;line&quot;:{&quot;solidLine&quot;:{&quot;brightness&quot;:0,&quot;colorType&quot;:1,&quot;foreColorIndex&quot;:8,&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Title"/>
  <p:tag name="KSO_WM_UNIT_FILL_TYPE" val="3"/>
  <p:tag name="KSO_WM_UNIT_LINE_FORE_SCHEMECOLOR_INDEX" val="8"/>
  <p:tag name="KSO_WM_UNIT_TEXT_FILL_FORE_SCHEMECOLOR_INDEX" val="1"/>
  <p:tag name="KSO_WM_UNIT_TEXT_FILL_TYPE" val="1"/>
  <p:tag name="KSO_WM_DIAGRAM_USE_COLOR_VALUE" val="{&quot;color_scheme&quot;:1,&quot;color_type&quot;:1,&quot;theme_color_indexes&quot;:[5,6,5,6,5,6]}"/>
</p:tagLst>
</file>

<file path=ppt/tags/tag172.xml><?xml version="1.0" encoding="utf-8"?>
<p:tagLst xmlns:p="http://schemas.openxmlformats.org/presentationml/2006/main">
  <p:tag name="KSO_WM_UNIT_FILL_FORE_SCHEMECOLOR_INDEX_1_BRIGHTNESS" val="0.4"/>
  <p:tag name="KSO_WM_UNIT_FILL_FORE_SCHEMECOLOR_INDEX_1" val="8"/>
  <p:tag name="KSO_WM_UNIT_FILL_FORE_SCHEMECOLOR_INDEX_1_POS" val="0"/>
  <p:tag name="KSO_WM_UNIT_FILL_FORE_SCHEMECOLOR_INDEX_1_TRANS" val="0"/>
  <p:tag name="KSO_WM_UNIT_FILL_FORE_SCHEMECOLOR_INDEX_2_BRIGHTNESS" val="0"/>
  <p:tag name="KSO_WM_UNIT_FILL_FORE_SCHEMECOLOR_INDEX_2" val="8"/>
  <p:tag name="KSO_WM_UNIT_FILL_FORE_SCHEMECOLOR_INDEX_2_POS" val="0.48"/>
  <p:tag name="KSO_WM_UNIT_FILL_FORE_SCHEMECOLOR_INDEX_2_TRANS" val="0"/>
  <p:tag name="KSO_WM_UNIT_FILL_FORE_SCHEMECOLOR_INDEX_3_BRIGHTNESS" val="0.4"/>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LINE_FORE_SCHEMECOLOR_INDEX_BRIGHTNESS" val="0"/>
  <p:tag name="KSO_WM_UNIT_LINE_FILL_TYPE" val="2"/>
  <p:tag name="KSO_WM_UNIT_TEXT_FILL_FORE_SCHEMECOLOR_INDEX_BRIGHTNESS" val="0"/>
  <p:tag name="KSO_WM_UNIT_TEXT_FILL_TYPE" val="1"/>
  <p:tag name="KSO_WM_UNIT_HIGHLIGHT" val="0"/>
  <p:tag name="KSO_WM_UNIT_COMPATIBLE" val="0"/>
  <p:tag name="KSO_WM_UNIT_DIAGRAM_ISNUMVISUAL" val="0"/>
  <p:tag name="KSO_WM_UNIT_DIAGRAM_ISREFERUNIT" val="0"/>
  <p:tag name="KSO_WM_UNIT_ID" val="diagram20238184_4*n_h_h_a*1_2_3_1"/>
  <p:tag name="KSO_WM_TEMPLATE_CATEGORY" val="diagram"/>
  <p:tag name="KSO_WM_TEMPLATE_INDEX" val="20238184"/>
  <p:tag name="KSO_WM_UNIT_LAYERLEVEL" val="1_1_1_1"/>
  <p:tag name="KSO_WM_TAG_VERSION" val="3.0"/>
  <p:tag name="KSO_WM_UNIT_ISCONTENTSTITLE" val="0"/>
  <p:tag name="KSO_WM_UNIT_ISNUMDGMTITLE" val="0"/>
  <p:tag name="KSO_WM_UNIT_NOCLEAR" val="0"/>
  <p:tag name="KSO_WM_UNIT_TYPE" val="n_h_h_a"/>
  <p:tag name="KSO_WM_UNIT_INDEX" val="1_2_3_1"/>
  <p:tag name="KSO_WM_DIAGRAM_VERSION" val="3"/>
  <p:tag name="KSO_WM_DIAGRAM_COLOR_TRICK" val="3"/>
  <p:tag name="KSO_WM_DIAGRAM_COLOR_TEXT_CAN_REMOVE" val="n"/>
  <p:tag name="KSO_WM_UNIT_VALUE" val="6"/>
  <p:tag name="KSO_WM_DIAGRAM_GROUP_CODE" val="n1-1"/>
  <p:tag name="KSO_WM_DIAGRAM_MAX_ITEMCNT" val="6"/>
  <p:tag name="KSO_WM_DIAGRAM_MIN_ITEMCNT" val="2"/>
  <p:tag name="KSO_WM_DIAGRAM_VIRTUALLY_FRAME" val="{&quot;height&quot;:366.8999938964844,&quot;left&quot;:40.72499389648438,&quot;top&quot;:86.55000305175781,&quot;width&quot;:814.0500122070313}"/>
  <p:tag name="KSO_WM_DIAGRAM_COLOR_MATCH_VALUE" val="{&quot;shape&quot;:{&quot;fill&quot;:{&quot;gradient&quot;:[{&quot;brightness&quot;:0.800000011920929,&quot;colorType&quot;:1,&quot;foreColorIndex&quot;:10,&quot;pos&quot;:0,&quot;transparency&quot;:0},{&quot;brightness&quot;:0,&quot;colorType&quot;:1,&quot;foreColorIndex&quot;:10,&quot;pos&quot;:0.47999998927116394,&quot;transparency&quot;:0}],&quot;type&quot;:3},&quot;glow&quot;:{&quot;colorType&quot;:0},&quot;line&quot;:{&quot;solidLine&quot;:{&quot;brightness&quot;:0,&quot;colorType&quot;:1,&quot;foreColorIndex&quot;:10,&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Title"/>
  <p:tag name="KSO_WM_UNIT_FILL_TYPE" val="3"/>
  <p:tag name="KSO_WM_UNIT_LINE_FORE_SCHEMECOLOR_INDEX" val="10"/>
  <p:tag name="KSO_WM_DIAGRAM_USE_COLOR_VALUE" val="{&quot;color_scheme&quot;:1,&quot;color_type&quot;:1,&quot;theme_color_indexes&quot;:[5,6,5,6,5,6]}"/>
</p:tagLst>
</file>

<file path=ppt/tags/tag173.xml><?xml version="1.0" encoding="utf-8"?>
<p:tagLst xmlns:p="http://schemas.openxmlformats.org/presentationml/2006/main">
  <p:tag name="KSO_WM_UNIT_FILL_FORE_SCHEMECOLOR_INDEX_1_BRIGHTNESS" val="0.4"/>
  <p:tag name="KSO_WM_UNIT_FILL_FORE_SCHEMECOLOR_INDEX_1" val="8"/>
  <p:tag name="KSO_WM_UNIT_FILL_FORE_SCHEMECOLOR_INDEX_1_POS" val="0"/>
  <p:tag name="KSO_WM_UNIT_FILL_FORE_SCHEMECOLOR_INDEX_1_TRANS" val="0"/>
  <p:tag name="KSO_WM_UNIT_FILL_FORE_SCHEMECOLOR_INDEX_2_BRIGHTNESS" val="0"/>
  <p:tag name="KSO_WM_UNIT_FILL_FORE_SCHEMECOLOR_INDEX_2" val="8"/>
  <p:tag name="KSO_WM_UNIT_FILL_FORE_SCHEMECOLOR_INDEX_2_POS" val="0.48"/>
  <p:tag name="KSO_WM_UNIT_FILL_FORE_SCHEMECOLOR_INDEX_2_TRANS" val="0"/>
  <p:tag name="KSO_WM_UNIT_FILL_FORE_SCHEMECOLOR_INDEX_3_BRIGHTNESS" val="0.4"/>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LINE_FORE_SCHEMECOLOR_INDEX_BRIGHTNESS" val="0"/>
  <p:tag name="KSO_WM_UNIT_LINE_FILL_TYPE" val="2"/>
  <p:tag name="KSO_WM_UNIT_TEXT_FILL_FORE_SCHEMECOLOR_INDEX_BRIGHTNESS" val="0"/>
  <p:tag name="KSO_WM_UNIT_HIGHLIGHT" val="0"/>
  <p:tag name="KSO_WM_UNIT_COMPATIBLE" val="0"/>
  <p:tag name="KSO_WM_UNIT_DIAGRAM_ISNUMVISUAL" val="0"/>
  <p:tag name="KSO_WM_UNIT_DIAGRAM_ISREFERUNIT" val="0"/>
  <p:tag name="KSO_WM_UNIT_ID" val="diagram20238184_4*n_h_h_a*1_2_4_1"/>
  <p:tag name="KSO_WM_TEMPLATE_CATEGORY" val="diagram"/>
  <p:tag name="KSO_WM_TEMPLATE_INDEX" val="20238184"/>
  <p:tag name="KSO_WM_UNIT_LAYERLEVEL" val="1_1_1_1"/>
  <p:tag name="KSO_WM_TAG_VERSION" val="3.0"/>
  <p:tag name="KSO_WM_UNIT_ISCONTENTSTITLE" val="0"/>
  <p:tag name="KSO_WM_UNIT_ISNUMDGMTITLE" val="0"/>
  <p:tag name="KSO_WM_UNIT_NOCLEAR" val="0"/>
  <p:tag name="KSO_WM_UNIT_TYPE" val="n_h_h_a"/>
  <p:tag name="KSO_WM_UNIT_INDEX" val="1_2_4_1"/>
  <p:tag name="KSO_WM_DIAGRAM_VERSION" val="3"/>
  <p:tag name="KSO_WM_DIAGRAM_COLOR_TRICK" val="3"/>
  <p:tag name="KSO_WM_DIAGRAM_COLOR_TEXT_CAN_REMOVE" val="n"/>
  <p:tag name="KSO_WM_UNIT_VALUE" val="6"/>
  <p:tag name="KSO_WM_DIAGRAM_GROUP_CODE" val="n1-1"/>
  <p:tag name="KSO_WM_DIAGRAM_MAX_ITEMCNT" val="6"/>
  <p:tag name="KSO_WM_DIAGRAM_MIN_ITEMCNT" val="2"/>
  <p:tag name="KSO_WM_DIAGRAM_VIRTUALLY_FRAME" val="{&quot;height&quot;:366.8999938964844,&quot;left&quot;:40.72499389648438,&quot;top&quot;:86.55000305175781,&quot;width&quot;:814.0500122070313}"/>
  <p:tag name="KSO_WM_DIAGRAM_COLOR_MATCH_VALUE" val="{&quot;shape&quot;:{&quot;fill&quot;:{&quot;gradient&quot;:[{&quot;brightness&quot;:0.6000000238418579,&quot;colorType&quot;:1,&quot;foreColorIndex&quot;:5,&quot;pos&quot;:0,&quot;transparency&quot;:0},{&quot;brightness&quot;:0,&quot;colorType&quot;:1,&quot;foreColorIndex&quot;:5,&quot;pos&quot;:0.47999998927116394,&quot;transparency&quot;:0}],&quot;type&quot;:3},&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Title"/>
  <p:tag name="KSO_WM_UNIT_FILL_TYPE" val="3"/>
  <p:tag name="KSO_WM_UNIT_LINE_FORE_SCHEMECOLOR_INDEX" val="5"/>
  <p:tag name="KSO_WM_UNIT_TEXT_FILL_FORE_SCHEMECOLOR_INDEX" val="1"/>
  <p:tag name="KSO_WM_UNIT_TEXT_FILL_TYPE" val="1"/>
  <p:tag name="KSO_WM_DIAGRAM_USE_COLOR_VALUE" val="{&quot;color_scheme&quot;:1,&quot;color_type&quot;:1,&quot;theme_color_indexes&quot;:[5,6,5,6,5,6]}"/>
</p:tagLst>
</file>

<file path=ppt/tags/tag174.xml><?xml version="1.0" encoding="utf-8"?>
<p:tagLst xmlns:p="http://schemas.openxmlformats.org/presentationml/2006/main">
  <p:tag name="KSO_WM_UNIT_FILL_FORE_SCHEMECOLOR_INDEX_1_BRIGHTNESS" val="0.4"/>
  <p:tag name="KSO_WM_UNIT_FILL_FORE_SCHEMECOLOR_INDEX_1" val="10"/>
  <p:tag name="KSO_WM_UNIT_FILL_FORE_SCHEMECOLOR_INDEX_1_POS" val="0"/>
  <p:tag name="KSO_WM_UNIT_FILL_FORE_SCHEMECOLOR_INDEX_1_TRANS" val="0"/>
  <p:tag name="KSO_WM_UNIT_FILL_FORE_SCHEMECOLOR_INDEX_2_BRIGHTNESS" val="0"/>
  <p:tag name="KSO_WM_UNIT_FILL_FORE_SCHEMECOLOR_INDEX_2" val="10"/>
  <p:tag name="KSO_WM_UNIT_FILL_FORE_SCHEMECOLOR_INDEX_2_POS" val="0.48"/>
  <p:tag name="KSO_WM_UNIT_FILL_FORE_SCHEMECOLOR_INDEX_2_TRANS" val="0"/>
  <p:tag name="KSO_WM_UNIT_FILL_GRADIENT_TYPE" val="0"/>
  <p:tag name="KSO_WM_UNIT_FILL_GRADIENT_ANGLE" val="90"/>
  <p:tag name="KSO_WM_UNIT_FILL_GRADIENT_DIRECTION" val="1"/>
  <p:tag name="KSO_WM_UNIT_LINE_FORE_SCHEMECOLOR_INDEX_BRIGHTNESS" val="0"/>
  <p:tag name="KSO_WM_UNIT_LINE_FILL_TYPE" val="2"/>
  <p:tag name="KSO_WM_UNIT_TEXT_FILL_FORE_SCHEMECOLOR_INDEX_BRIGHTNESS" val="0"/>
  <p:tag name="KSO_WM_UNIT_HIGHLIGHT" val="0"/>
  <p:tag name="KSO_WM_UNIT_COMPATIBLE" val="0"/>
  <p:tag name="KSO_WM_UNIT_DIAGRAM_ISNUMVISUAL" val="0"/>
  <p:tag name="KSO_WM_UNIT_DIAGRAM_ISREFERUNIT" val="0"/>
  <p:tag name="KSO_WM_UNIT_ID" val="diagram20238184_4*n_h_h_a*1_2_5_1"/>
  <p:tag name="KSO_WM_TEMPLATE_CATEGORY" val="diagram"/>
  <p:tag name="KSO_WM_TEMPLATE_INDEX" val="20238184"/>
  <p:tag name="KSO_WM_UNIT_LAYERLEVEL" val="1_1_1_1"/>
  <p:tag name="KSO_WM_TAG_VERSION" val="3.0"/>
  <p:tag name="KSO_WM_UNIT_ISCONTENTSTITLE" val="0"/>
  <p:tag name="KSO_WM_UNIT_ISNUMDGMTITLE" val="0"/>
  <p:tag name="KSO_WM_UNIT_NOCLEAR" val="0"/>
  <p:tag name="KSO_WM_UNIT_TYPE" val="n_h_h_a"/>
  <p:tag name="KSO_WM_UNIT_INDEX" val="1_2_5_1"/>
  <p:tag name="KSO_WM_DIAGRAM_VERSION" val="3"/>
  <p:tag name="KSO_WM_DIAGRAM_COLOR_TRICK" val="3"/>
  <p:tag name="KSO_WM_DIAGRAM_COLOR_TEXT_CAN_REMOVE" val="n"/>
  <p:tag name="KSO_WM_UNIT_VALUE" val="6"/>
  <p:tag name="KSO_WM_DIAGRAM_GROUP_CODE" val="n1-1"/>
  <p:tag name="KSO_WM_DIAGRAM_MAX_ITEMCNT" val="6"/>
  <p:tag name="KSO_WM_DIAGRAM_MIN_ITEMCNT" val="2"/>
  <p:tag name="KSO_WM_DIAGRAM_VIRTUALLY_FRAME" val="{&quot;height&quot;:366.8999938964844,&quot;left&quot;:40.72499389648438,&quot;top&quot;:86.55000305175781,&quot;width&quot;:814.0500122070313}"/>
  <p:tag name="KSO_WM_DIAGRAM_COLOR_MATCH_VALUE" val="{&quot;shape&quot;:{&quot;fill&quot;:{&quot;gradient&quot;:[{&quot;brightness&quot;:0.6000000238418579,&quot;colorType&quot;:1,&quot;foreColorIndex&quot;:8,&quot;pos&quot;:0,&quot;transparency&quot;:0},{&quot;brightness&quot;:0,&quot;colorType&quot;:1,&quot;foreColorIndex&quot;:8,&quot;pos&quot;:0.47999998927116394,&quot;transparency&quot;:0}],&quot;type&quot;:3},&quot;glow&quot;:{&quot;colorType&quot;:0},&quot;line&quot;:{&quot;solidLine&quot;:{&quot;brightness&quot;:0,&quot;colorType&quot;:1,&quot;foreColorIndex&quot;:8,&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Title"/>
  <p:tag name="KSO_WM_UNIT_FILL_TYPE" val="3"/>
  <p:tag name="KSO_WM_UNIT_LINE_FORE_SCHEMECOLOR_INDEX" val="8"/>
  <p:tag name="KSO_WM_UNIT_TEXT_FILL_FORE_SCHEMECOLOR_INDEX" val="1"/>
  <p:tag name="KSO_WM_UNIT_TEXT_FILL_TYPE" val="1"/>
  <p:tag name="KSO_WM_DIAGRAM_USE_COLOR_VALUE" val="{&quot;color_scheme&quot;:1,&quot;color_type&quot;:1,&quot;theme_color_indexes&quot;:[5,6,5,6,5,6]}"/>
</p:tagLst>
</file>

<file path=ppt/tags/tag175.xml><?xml version="1.0" encoding="utf-8"?>
<p:tagLst xmlns:p="http://schemas.openxmlformats.org/presentationml/2006/main">
  <p:tag name="KSO_WM_SLIDE_ID" val="custom20238007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8007"/>
  <p:tag name="KSO_WM_SLIDE_TYPE" val="sectionTitle"/>
  <p:tag name="KSO_WM_SLIDE_SUBTYPE" val="pureTxt"/>
  <p:tag name="KSO_WM_SLIDE_LAYOUT" val="a_e"/>
  <p:tag name="KSO_WM_SLIDE_LAYOUT_CNT" val="1_1"/>
  <p:tag name="KSO_WM_SPECIAL_SOURCE" val="bdnull"/>
</p:tagLst>
</file>

<file path=ppt/tags/tag176.xml><?xml version="1.0" encoding="utf-8"?>
<p:tagLst xmlns:p="http://schemas.openxmlformats.org/presentationml/2006/main">
  <p:tag name="KSO_WM_BEAUTIFY_FLAG" val="#wm#"/>
  <p:tag name="KSO_WM_UNIT_FILL_FORE_SCHEMECOLOR_INDEX_1_BRIGHTNESS" val="0"/>
  <p:tag name="KSO_WM_UNIT_FILL_FORE_SCHEMECOLOR_INDEX_1" val="14"/>
  <p:tag name="KSO_WM_UNIT_FILL_FORE_SCHEMECOLOR_INDEX_1_POS" val="0"/>
  <p:tag name="KSO_WM_UNIT_FILL_FORE_SCHEMECOLOR_INDEX_1_TRANS" val="1"/>
  <p:tag name="KSO_WM_UNIT_FILL_FORE_SCHEMECOLOR_INDEX_2_BRIGHTNESS" val="0.8"/>
  <p:tag name="KSO_WM_UNIT_FILL_FORE_SCHEMECOLOR_INDEX_2" val="5"/>
  <p:tag name="KSO_WM_UNIT_FILL_FORE_SCHEMECOLOR_INDEX_2_POS" val="0.52"/>
  <p:tag name="KSO_WM_UNIT_FILL_FORE_SCHEMECOLOR_INDEX_2_TRANS" val="0.85"/>
  <p:tag name="KSO_WM_UNIT_FILL_GRADIENT_TYPE" val="0"/>
  <p:tag name="KSO_WM_UNIT_FILL_GRADIENT_ANGLE" val="90"/>
  <p:tag name="KSO_WM_UNIT_FILL_GRADIENT_DIRECTION" val="1"/>
  <p:tag name="KSO_WM_UNIT_LINE_FORE_SCHEMECOLOR_INDEX_BRIGHTNESS" val="0"/>
  <p:tag name="KSO_WM_UNIT_LINE_FILL_TYPE" val="2"/>
  <p:tag name="KSO_WM_UNIT_TEXT_FILL_FORE_SCHEMECOLOR_INDEX_BRIGHTNESS" val="0"/>
  <p:tag name="KSO_WM_UNIT_TEXT_FILL_TYPE" val="1"/>
  <p:tag name="KSO_WM_UNIT_HIGHLIGHT" val="0"/>
  <p:tag name="KSO_WM_UNIT_COMPATIBLE" val="0"/>
  <p:tag name="KSO_WM_UNIT_DIAGRAM_ISNUMVISUAL" val="0"/>
  <p:tag name="KSO_WM_UNIT_DIAGRAM_ISREFERUNIT" val="0"/>
  <p:tag name="KSO_WM_UNIT_ID" val="diagram20238184_4*n_h_i*1_1_1"/>
  <p:tag name="KSO_WM_TEMPLATE_CATEGORY" val="diagram"/>
  <p:tag name="KSO_WM_TEMPLATE_INDEX" val="20238184"/>
  <p:tag name="KSO_WM_UNIT_LAYERLEVEL" val="1_1_1"/>
  <p:tag name="KSO_WM_TAG_VERSION" val="3.0"/>
  <p:tag name="KSO_WM_DIAGRAM_VERSION" val="3"/>
  <p:tag name="KSO_WM_DIAGRAM_COLOR_TRICK" val="3"/>
  <p:tag name="KSO_WM_DIAGRAM_COLOR_TEXT_CAN_REMOVE" val="n"/>
  <p:tag name="KSO_WM_DIAGRAM_GROUP_CODE" val="n1-1"/>
  <p:tag name="KSO_WM_UNIT_TYPE" val="n_h_i"/>
  <p:tag name="KSO_WM_UNIT_INDEX" val="1_1_1"/>
  <p:tag name="KSO_WM_DIAGRAM_MAX_ITEMCNT" val="6"/>
  <p:tag name="KSO_WM_DIAGRAM_MIN_ITEMCNT" val="2"/>
  <p:tag name="KSO_WM_DIAGRAM_VIRTUALLY_FRAME" val="{&quot;height&quot;:366.8999938964844,&quot;left&quot;:40.72499389648438,&quot;top&quot;:86.55000305175781,&quot;width&quot;:814.0500122070313}"/>
  <p:tag name="KSO_WM_DIAGRAM_COLOR_MATCH_VALUE" val="{&quot;shape&quot;:{&quot;fill&quot;:{&quot;gradient&quot;:[{&quot;brightness&quot;:0,&quot;colorType&quot;:2,&quot;pos&quot;:0,&quot;rgb&quot;:&quot;#ffffff&quot;,&quot;transparency&quot;:1},{&quot;brightness&quot;:0.800000011920929,&quot;colorType&quot;:1,&quot;foreColorIndex&quot;:5,&quot;pos&quot;:0.5199999809265137,&quot;transparency&quot;:0.8500000238418579}],&quot;type&quot;:3},&quot;glow&quot;:{&quot;colorType&quot;:0},&quot;line&quot;:{&quot;solidLine&quot;:{&quot;brightness&quot;:0,&quot;colorType&quot;:1,&quot;foreColorIndex&quot;:5,&quot;transparency&quot;:0.8999999761581421},&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 val="5"/>
  <p:tag name="KSO_WM_DIAGRAM_USE_COLOR_VALUE" val="{&quot;color_scheme&quot;:1,&quot;color_type&quot;:1,&quot;theme_color_indexes&quot;:[5,6,5,6,5,6]}"/>
</p:tagLst>
</file>

<file path=ppt/tags/tag177.xml><?xml version="1.0" encoding="utf-8"?>
<p:tagLst xmlns:p="http://schemas.openxmlformats.org/presentationml/2006/main">
  <p:tag name="KSO_WM_BEAUTIFY_FLAG" val="#wm#"/>
  <p:tag name="KSO_WM_UNIT_FILL_FORE_SCHEMECOLOR_INDEX_1_BRIGHTNESS" val="0"/>
  <p:tag name="KSO_WM_UNIT_FILL_FORE_SCHEMECOLOR_INDEX_1" val="14"/>
  <p:tag name="KSO_WM_UNIT_FILL_FORE_SCHEMECOLOR_INDEX_1_POS" val="0"/>
  <p:tag name="KSO_WM_UNIT_FILL_FORE_SCHEMECOLOR_INDEX_1_TRANS" val="1"/>
  <p:tag name="KSO_WM_UNIT_FILL_FORE_SCHEMECOLOR_INDEX_2_BRIGHTNESS" val="0.8"/>
  <p:tag name="KSO_WM_UNIT_FILL_FORE_SCHEMECOLOR_INDEX_2" val="5"/>
  <p:tag name="KSO_WM_UNIT_FILL_FORE_SCHEMECOLOR_INDEX_2_POS" val="0.81"/>
  <p:tag name="KSO_WM_UNIT_FILL_FORE_SCHEMECOLOR_INDEX_2_TRANS" val="0.75"/>
  <p:tag name="KSO_WM_UNIT_FILL_GRADIENT_TYPE" val="0"/>
  <p:tag name="KSO_WM_UNIT_FILL_GRADIENT_ANGLE" val="90"/>
  <p:tag name="KSO_WM_UNIT_FILL_GRADIENT_DIRECTION" val="1"/>
  <p:tag name="KSO_WM_UNIT_LINE_FORE_SCHEMECOLOR_INDEX_BRIGHTNESS" val="0"/>
  <p:tag name="KSO_WM_UNIT_LINE_FILL_TYPE" val="2"/>
  <p:tag name="KSO_WM_UNIT_TEXT_FILL_FORE_SCHEMECOLOR_INDEX_BRIGHTNESS" val="0"/>
  <p:tag name="KSO_WM_UNIT_TEXT_FILL_TYPE" val="1"/>
  <p:tag name="KSO_WM_UNIT_HIGHLIGHT" val="0"/>
  <p:tag name="KSO_WM_UNIT_COMPATIBLE" val="0"/>
  <p:tag name="KSO_WM_UNIT_DIAGRAM_ISNUMVISUAL" val="0"/>
  <p:tag name="KSO_WM_UNIT_DIAGRAM_ISREFERUNIT" val="0"/>
  <p:tag name="KSO_WM_UNIT_ID" val="diagram20238184_4*n_h_i*1_1_2"/>
  <p:tag name="KSO_WM_TEMPLATE_CATEGORY" val="diagram"/>
  <p:tag name="KSO_WM_TEMPLATE_INDEX" val="20238184"/>
  <p:tag name="KSO_WM_UNIT_LAYERLEVEL" val="1_1_1"/>
  <p:tag name="KSO_WM_TAG_VERSION" val="3.0"/>
  <p:tag name="KSO_WM_DIAGRAM_VERSION" val="3"/>
  <p:tag name="KSO_WM_DIAGRAM_COLOR_TRICK" val="3"/>
  <p:tag name="KSO_WM_DIAGRAM_COLOR_TEXT_CAN_REMOVE" val="n"/>
  <p:tag name="KSO_WM_DIAGRAM_GROUP_CODE" val="n1-1"/>
  <p:tag name="KSO_WM_UNIT_TYPE" val="n_h_i"/>
  <p:tag name="KSO_WM_UNIT_INDEX" val="1_1_2"/>
  <p:tag name="KSO_WM_DIAGRAM_MAX_ITEMCNT" val="6"/>
  <p:tag name="KSO_WM_DIAGRAM_MIN_ITEMCNT" val="2"/>
  <p:tag name="KSO_WM_DIAGRAM_VIRTUALLY_FRAME" val="{&quot;height&quot;:366.8999938964844,&quot;left&quot;:40.72499389648438,&quot;top&quot;:86.55000305175781,&quot;width&quot;:814.0500122070313}"/>
  <p:tag name="KSO_WM_DIAGRAM_COLOR_MATCH_VALUE" val="{&quot;shape&quot;:{&quot;fill&quot;:{&quot;gradient&quot;:[{&quot;brightness&quot;:0,&quot;colorType&quot;:2,&quot;pos&quot;:0,&quot;rgb&quot;:&quot;#ffffff&quot;,&quot;transparency&quot;:1},{&quot;brightness&quot;:0.800000011920929,&quot;colorType&quot;:1,&quot;foreColorIndex&quot;:5,&quot;pos&quot;:0.8100000023841858,&quot;transparency&quot;:0.75}],&quot;type&quot;:3},&quot;glow&quot;:{&quot;colorType&quot;:0},&quot;line&quot;:{&quot;solidLine&quot;:{&quot;brightness&quot;:0,&quot;colorType&quot;:1,&quot;foreColorIndex&quot;:5,&quot;transparency&quot;:0.75},&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 val="5"/>
  <p:tag name="KSO_WM_DIAGRAM_USE_COLOR_VALUE" val="{&quot;color_scheme&quot;:1,&quot;color_type&quot;:1,&quot;theme_color_indexes&quot;:[5,6,5,6,5,6]}"/>
</p:tagLst>
</file>

<file path=ppt/tags/tag178.xml><?xml version="1.0" encoding="utf-8"?>
<p:tagLst xmlns:p="http://schemas.openxmlformats.org/presentationml/2006/main">
  <p:tag name="KSO_WM_BEAUTIFY_FLAG" val="#wm#"/>
  <p:tag name="KSO_WM_UNIT_FILL_FORE_SCHEMECOLOR_INDEX_1_BRIGHTNESS" val="0"/>
  <p:tag name="KSO_WM_UNIT_FILL_FORE_SCHEMECOLOR_INDEX_1" val="14"/>
  <p:tag name="KSO_WM_UNIT_FILL_FORE_SCHEMECOLOR_INDEX_1_POS" val="0"/>
  <p:tag name="KSO_WM_UNIT_FILL_FORE_SCHEMECOLOR_INDEX_1_TRANS" val="1"/>
  <p:tag name="KSO_WM_UNIT_FILL_FORE_SCHEMECOLOR_INDEX_2_BRIGHTNESS" val="0.8"/>
  <p:tag name="KSO_WM_UNIT_FILL_FORE_SCHEMECOLOR_INDEX_2" val="5"/>
  <p:tag name="KSO_WM_UNIT_FILL_FORE_SCHEMECOLOR_INDEX_2_POS" val="0.77"/>
  <p:tag name="KSO_WM_UNIT_FILL_FORE_SCHEMECOLOR_INDEX_2_TRANS" val="0.5"/>
  <p:tag name="KSO_WM_UNIT_FILL_GRADIENT_TYPE" val="0"/>
  <p:tag name="KSO_WM_UNIT_FILL_GRADIENT_ANGLE" val="90"/>
  <p:tag name="KSO_WM_UNIT_FILL_GRADIENT_DIRECTION" val="1"/>
  <p:tag name="KSO_WM_UNIT_LINE_FORE_SCHEMECOLOR_INDEX_BRIGHTNESS" val="0"/>
  <p:tag name="KSO_WM_UNIT_LINE_FILL_TYPE" val="2"/>
  <p:tag name="KSO_WM_UNIT_TEXT_FILL_FORE_SCHEMECOLOR_INDEX_BRIGHTNESS" val="0"/>
  <p:tag name="KSO_WM_UNIT_TEXT_FILL_TYPE" val="1"/>
  <p:tag name="KSO_WM_UNIT_HIGHLIGHT" val="0"/>
  <p:tag name="KSO_WM_UNIT_COMPATIBLE" val="0"/>
  <p:tag name="KSO_WM_UNIT_DIAGRAM_ISNUMVISUAL" val="0"/>
  <p:tag name="KSO_WM_UNIT_DIAGRAM_ISREFERUNIT" val="0"/>
  <p:tag name="KSO_WM_UNIT_ID" val="diagram20238184_4*n_h_i*1_1_3"/>
  <p:tag name="KSO_WM_TEMPLATE_CATEGORY" val="diagram"/>
  <p:tag name="KSO_WM_TEMPLATE_INDEX" val="20238184"/>
  <p:tag name="KSO_WM_UNIT_LAYERLEVEL" val="1_1_1"/>
  <p:tag name="KSO_WM_TAG_VERSION" val="3.0"/>
  <p:tag name="KSO_WM_DIAGRAM_VERSION" val="3"/>
  <p:tag name="KSO_WM_DIAGRAM_COLOR_TRICK" val="3"/>
  <p:tag name="KSO_WM_DIAGRAM_COLOR_TEXT_CAN_REMOVE" val="n"/>
  <p:tag name="KSO_WM_DIAGRAM_GROUP_CODE" val="n1-1"/>
  <p:tag name="KSO_WM_UNIT_TYPE" val="n_h_i"/>
  <p:tag name="KSO_WM_UNIT_INDEX" val="1_1_3"/>
  <p:tag name="KSO_WM_DIAGRAM_MAX_ITEMCNT" val="6"/>
  <p:tag name="KSO_WM_DIAGRAM_MIN_ITEMCNT" val="2"/>
  <p:tag name="KSO_WM_DIAGRAM_VIRTUALLY_FRAME" val="{&quot;height&quot;:366.8999938964844,&quot;left&quot;:40.72499389648438,&quot;top&quot;:86.55000305175781,&quot;width&quot;:814.0500122070313}"/>
  <p:tag name="KSO_WM_DIAGRAM_COLOR_MATCH_VALUE" val="{&quot;shape&quot;:{&quot;fill&quot;:{&quot;gradient&quot;:[{&quot;brightness&quot;:0,&quot;colorType&quot;:2,&quot;pos&quot;:0,&quot;rgb&quot;:&quot;#ffffff&quot;,&quot;transparency&quot;:1},{&quot;brightness&quot;:0.800000011920929,&quot;colorType&quot;:1,&quot;foreColorIndex&quot;:5,&quot;pos&quot;:0.7699999809265137,&quot;transparency&quot;:0.6000000238418579}],&quot;type&quot;:3},&quot;glow&quot;:{&quot;colorType&quot;:0},&quot;line&quot;:{&quot;solidLine&quot;:{&quot;brightness&quot;:0,&quot;colorType&quot;:1,&quot;foreColorIndex&quot;:5,&quot;transparency&quot;:0.6000000238418579},&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 val="5"/>
  <p:tag name="KSO_WM_DIAGRAM_USE_COLOR_VALUE" val="{&quot;color_scheme&quot;:1,&quot;color_type&quot;:1,&quot;theme_color_indexes&quot;:[5,6,5,6,5,6]}"/>
</p:tagLst>
</file>

<file path=ppt/tags/tag179.xml><?xml version="1.0" encoding="utf-8"?>
<p:tagLst xmlns:p="http://schemas.openxmlformats.org/presentationml/2006/main">
  <p:tag name="KSO_WM_BEAUTIFY_FLAG" val="#wm#"/>
  <p:tag name="KSO_WM_UNIT_FILL_FORE_SCHEMECOLOR_INDEX_1_BRIGHTNESS" val="0.4"/>
  <p:tag name="KSO_WM_UNIT_FILL_FORE_SCHEMECOLOR_INDEX_1" val="8"/>
  <p:tag name="KSO_WM_UNIT_FILL_FORE_SCHEMECOLOR_INDEX_1_POS" val="0"/>
  <p:tag name="KSO_WM_UNIT_FILL_FORE_SCHEMECOLOR_INDEX_1_TRANS" val="0"/>
  <p:tag name="KSO_WM_UNIT_FILL_FORE_SCHEMECOLOR_INDEX_2_BRIGHTNESS" val="0"/>
  <p:tag name="KSO_WM_UNIT_FILL_FORE_SCHEMECOLOR_INDEX_2" val="8"/>
  <p:tag name="KSO_WM_UNIT_FILL_FORE_SCHEMECOLOR_INDEX_2_POS" val="0.48"/>
  <p:tag name="KSO_WM_UNIT_FILL_FORE_SCHEMECOLOR_INDEX_2_TRANS" val="0"/>
  <p:tag name="KSO_WM_UNIT_FILL_FORE_SCHEMECOLOR_INDEX_3_BRIGHTNESS" val="0.4"/>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LINE_FORE_SCHEMECOLOR_INDEX_BRIGHTNESS" val="0"/>
  <p:tag name="KSO_WM_UNIT_LINE_FILL_TYPE" val="2"/>
  <p:tag name="KSO_WM_UNIT_TEXT_FILL_FORE_SCHEMECOLOR_INDEX_BRIGHTNESS" val="0"/>
  <p:tag name="KSO_WM_UNIT_TEXT_FILL_TYPE" val="1"/>
  <p:tag name="KSO_WM_UNIT_HIGHLIGHT" val="0"/>
  <p:tag name="KSO_WM_UNIT_COMPATIBLE" val="0"/>
  <p:tag name="KSO_WM_UNIT_DIAGRAM_ISNUMVISUAL" val="0"/>
  <p:tag name="KSO_WM_UNIT_DIAGRAM_ISREFERUNIT" val="0"/>
  <p:tag name="KSO_WM_UNIT_ID" val="diagram20238184_4*n_h_h_a*1_2_3_1"/>
  <p:tag name="KSO_WM_TEMPLATE_CATEGORY" val="diagram"/>
  <p:tag name="KSO_WM_TEMPLATE_INDEX" val="20238184"/>
  <p:tag name="KSO_WM_UNIT_LAYERLEVEL" val="1_1_1_1"/>
  <p:tag name="KSO_WM_TAG_VERSION" val="3.0"/>
  <p:tag name="KSO_WM_UNIT_ISCONTENTSTITLE" val="0"/>
  <p:tag name="KSO_WM_UNIT_ISNUMDGMTITLE" val="0"/>
  <p:tag name="KSO_WM_UNIT_NOCLEAR" val="0"/>
  <p:tag name="KSO_WM_UNIT_TYPE" val="n_h_h_a"/>
  <p:tag name="KSO_WM_UNIT_INDEX" val="1_2_3_1"/>
  <p:tag name="KSO_WM_DIAGRAM_VERSION" val="3"/>
  <p:tag name="KSO_WM_DIAGRAM_COLOR_TRICK" val="3"/>
  <p:tag name="KSO_WM_DIAGRAM_COLOR_TEXT_CAN_REMOVE" val="n"/>
  <p:tag name="KSO_WM_UNIT_VALUE" val="6"/>
  <p:tag name="KSO_WM_DIAGRAM_GROUP_CODE" val="n1-1"/>
  <p:tag name="KSO_WM_DIAGRAM_MAX_ITEMCNT" val="6"/>
  <p:tag name="KSO_WM_DIAGRAM_MIN_ITEMCNT" val="2"/>
  <p:tag name="KSO_WM_DIAGRAM_VIRTUALLY_FRAME" val="{&quot;height&quot;:366.8999938964844,&quot;left&quot;:40.72499389648438,&quot;top&quot;:86.55000305175781,&quot;width&quot;:814.0500122070313}"/>
  <p:tag name="KSO_WM_DIAGRAM_COLOR_MATCH_VALUE" val="{&quot;shape&quot;:{&quot;fill&quot;:{&quot;gradient&quot;:[{&quot;brightness&quot;:0.800000011920929,&quot;colorType&quot;:1,&quot;foreColorIndex&quot;:10,&quot;pos&quot;:0,&quot;transparency&quot;:0},{&quot;brightness&quot;:0,&quot;colorType&quot;:1,&quot;foreColorIndex&quot;:10,&quot;pos&quot;:0.47999998927116394,&quot;transparency&quot;:0}],&quot;type&quot;:3},&quot;glow&quot;:{&quot;colorType&quot;:0},&quot;line&quot;:{&quot;solidLine&quot;:{&quot;brightness&quot;:0,&quot;colorType&quot;:1,&quot;foreColorIndex&quot;:10,&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Title"/>
  <p:tag name="KSO_WM_UNIT_FILL_TYPE" val="3"/>
  <p:tag name="KSO_WM_UNIT_LINE_FORE_SCHEMECOLOR_INDEX" val="10"/>
  <p:tag name="KSO_WM_DIAGRAM_USE_COLOR_VALUE" val="{&quot;color_scheme&quot;:1,&quot;color_type&quot;:1,&quot;theme_color_indexes&quot;:[5,6,5,6,5,6]}"/>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80.xml><?xml version="1.0" encoding="utf-8"?>
<p:tagLst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TEXT_FILL_FORE_SCHEMECOLOR_INDEX_BRIGHTNESS" val="0"/>
  <p:tag name="KSO_WM_UNIT_TEXT_FILL_TYPE" val="1"/>
  <p:tag name="KSO_WM_UNIT_LINE_FORE_SCHEMECOLOR_INDEX_1_BRIGHTNESS" val="0.8"/>
  <p:tag name="KSO_WM_UNIT_LINE_FORE_SCHEMECOLOR_INDEX_1" val="8"/>
  <p:tag name="KSO_WM_UNIT_LINE_FORE_SCHEMECOLOR_INDEX_1_POS" val="0"/>
  <p:tag name="KSO_WM_UNIT_LINE_FORE_SCHEMECOLOR_INDEX_1_TRANS" val="0"/>
  <p:tag name="KSO_WM_BEAUTIFY_FLAG" val="#wm#"/>
  <p:tag name="KSO_WM_UNIT_LINE_FORE_SCHEMECOLOR_INDEX_2_BRIGHTNESS" val="0.95"/>
  <p:tag name="KSO_WM_UNIT_LINE_FORE_SCHEMECOLOR_INDEX_2" val="5"/>
  <p:tag name="KSO_WM_UNIT_LINE_FORE_SCHEMECOLOR_INDEX_2_POS" val="0.37"/>
  <p:tag name="KSO_WM_UNIT_LINE_FORE_SCHEMECOLOR_INDEX_2_TRANS" val="0"/>
  <p:tag name="KSO_WM_UNIT_LINE_FORE_SCHEMECOLOR_INDEX_3_BRIGHTNESS" val="0.8"/>
  <p:tag name="KSO_WM_UNIT_LINE_FORE_SCHEMECOLOR_INDEX_3" val="8"/>
  <p:tag name="KSO_WM_UNIT_LINE_FORE_SCHEMECOLOR_INDEX_3_POS" val="0.71"/>
  <p:tag name="KSO_WM_UNIT_LINE_FORE_SCHEMECOLOR_INDEX_3_TRANS" val="0"/>
  <p:tag name="KSO_WM_UNIT_LINE_FORE_SCHEMECOLOR_INDEX_4_BRIGHTNESS" val="0"/>
  <p:tag name="KSO_WM_UNIT_LINE_FORE_SCHEMECOLOR_INDEX_4" val="14"/>
  <p:tag name="KSO_WM_UNIT_LINE_FORE_SCHEMECOLOR_INDEX_4_POS" val="1"/>
  <p:tag name="KSO_WM_UNIT_LINE_FORE_SCHEMECOLOR_INDEX_4_TRANS" val="0"/>
  <p:tag name="KSO_WM_UNIT_LINE_GRADIENT_TYPE" val="0"/>
  <p:tag name="KSO_WM_UNIT_LINE_GRADIENT_ANGLE" val="270"/>
  <p:tag name="KSO_WM_UNIT_LINE_GRADIENT_DIRECTION" val="6"/>
  <p:tag name="KSO_WM_UNIT_LINE_FILL_TYPE" val="5"/>
  <p:tag name="KSO_WM_UNIT_SHADOW_SCHEMECOLOR_INDEX_BRIGHTNESS" val="0"/>
  <p:tag name="KSO_WM_UNIT_SHADOW_SCHEMECOLOR_INDEX" val="8"/>
  <p:tag name="KSO_WM_UNIT_HIGHLIGHT" val="0"/>
  <p:tag name="KSO_WM_UNIT_COMPATIBLE" val="0"/>
  <p:tag name="KSO_WM_UNIT_DIAGRAM_ISNUMVISUAL" val="0"/>
  <p:tag name="KSO_WM_UNIT_DIAGRAM_ISREFERUNIT" val="0"/>
  <p:tag name="KSO_WM_UNIT_ID" val="diagram20238184_4*n_h_h_i*1_2_3_1"/>
  <p:tag name="KSO_WM_TEMPLATE_CATEGORY" val="diagram"/>
  <p:tag name="KSO_WM_TEMPLATE_INDEX" val="20238184"/>
  <p:tag name="KSO_WM_UNIT_LAYERLEVEL" val="1_1_1_1"/>
  <p:tag name="KSO_WM_TAG_VERSION" val="3.0"/>
  <p:tag name="KSO_WM_DIAGRAM_VERSION" val="3"/>
  <p:tag name="KSO_WM_DIAGRAM_COLOR_TRICK" val="3"/>
  <p:tag name="KSO_WM_DIAGRAM_COLOR_TEXT_CAN_REMOVE" val="n"/>
  <p:tag name="KSO_WM_DIAGRAM_GROUP_CODE" val="n1-1"/>
  <p:tag name="KSO_WM_UNIT_TYPE" val="n_h_h_i"/>
  <p:tag name="KSO_WM_UNIT_INDEX" val="1_2_3_1"/>
  <p:tag name="KSO_WM_DIAGRAM_MAX_ITEMCNT" val="6"/>
  <p:tag name="KSO_WM_DIAGRAM_MIN_ITEMCNT" val="2"/>
  <p:tag name="KSO_WM_DIAGRAM_VIRTUALLY_FRAME" val="{&quot;height&quot;:366.8999938964844,&quot;left&quot;:40.72499389648438,&quot;top&quot;:86.55000305175781,&quot;width&quot;:814.0500122070313}"/>
  <p:tag name="KSO_WM_DIAGRAM_COLOR_MATCH_VALUE" val="{&quot;shape&quot;:{&quot;fill&quot;:{&quot;gradient&quot;:[{&quot;brightness&quot;:0.4000000059604645,&quot;colorType&quot;:1,&quot;foreColorIndex&quot;:10,&quot;pos&quot;:0.03999999910593033,&quot;transparency&quot;:0},{&quot;brightness&quot;:0,&quot;colorType&quot;:1,&quot;foreColorIndex&quot;:10,&quot;pos&quot;:0.5400000214576721,&quot;transparency&quot;:0},{&quot;brightness&quot;:0,&quot;colorType&quot;:1,&quot;foreColorIndex&quot;:10,&quot;pos&quot;:1,&quot;transparency&quot;:0}],&quot;type&quot;:3},&quot;glow&quot;:{&quot;colorType&quot;:0},&quot;line&quot;:{&quot;gradient&quot;:[{&quot;brightness&quot;:0.800000011920929,&quot;colorType&quot;:1,&quot;foreColorIndex&quot;:10,&quot;pos&quot;:0,&quot;transparency&quot;:0},{&quot;brightness&quot;:0.949999988079071,&quot;colorType&quot;:2,&quot;pos&quot;:0.3700000047683716,&quot;rgb&quot;:&quot;#fdfeff&quot;,&quot;transparency&quot;:0},{&quot;brightness&quot;:0.800000011920929,&quot;colorType&quot;:1,&quot;foreColorIndex&quot;:10,&quot;pos&quot;:0.7099999785423279,&quot;transparency&quot;:0},{&quot;brightness&quot;:0,&quot;colorType&quot;:2,&quot;pos&quot;:1,&quot;rgb&quot;:&quot;#ffffff&quot;,&quot;transparency&quot;:0}],&quot;type&quot;:2},&quot;shadow&quot;:{&quot;brightness&quot;:0,&quot;colorType&quot;:1,&quot;foreColorIndex&quot;:10,&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6,5,6,5,6]}"/>
</p:tagLst>
</file>

<file path=ppt/tags/tag181.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n_h_h_f"/>
  <p:tag name="KSO_WM_UNIT_INDEX" val="1_2_3_1"/>
  <p:tag name="KSO_WM_UNIT_ID" val="diagram20238184_4*n_h_h_f*1_2_3_1"/>
  <p:tag name="KSO_WM_TEMPLATE_CATEGORY" val="diagram"/>
  <p:tag name="KSO_WM_TEMPLATE_INDEX" val="20238184"/>
  <p:tag name="KSO_WM_UNIT_LAYERLEVEL" val="1_1_1_1"/>
  <p:tag name="KSO_WM_TAG_VERSION" val="3.0"/>
  <p:tag name="KSO_WM_BEAUTIFY_FLAG" val="#wm#"/>
  <p:tag name="KSO_WM_DIAGRAM_VERSION" val="3"/>
  <p:tag name="KSO_WM_DIAGRAM_COLOR_TRICK" val="3"/>
  <p:tag name="KSO_WM_DIAGRAM_COLOR_TEXT_CAN_REMOVE" val="n"/>
  <p:tag name="KSO_WM_UNIT_VALUE" val="48"/>
  <p:tag name="KSO_WM_DIAGRAM_GROUP_CODE" val="n1-1"/>
  <p:tag name="KSO_WM_DIAGRAM_MAX_ITEMCNT" val="6"/>
  <p:tag name="KSO_WM_DIAGRAM_MIN_ITEMCNT" val="2"/>
  <p:tag name="KSO_WM_DIAGRAM_VIRTUALLY_FRAME" val="{&quot;height&quot;:366.8999938964844,&quot;left&quot;:40.72499389648438,&quot;top&quot;:86.55000305175781,&quot;width&quot;:814.050012207031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Click here to add text"/>
  <p:tag name="KSO_WM_UNIT_TEXT_FILL_FORE_SCHEMECOLOR_INDEX" val="1"/>
  <p:tag name="KSO_WM_UNIT_TEXT_FILL_TYPE" val="1"/>
  <p:tag name="KSO_WM_DIAGRAM_USE_COLOR_VALUE" val="{&quot;color_scheme&quot;:1,&quot;color_type&quot;:1,&quot;theme_color_indexes&quot;:[5,6,5,6,5,6]}"/>
</p:tagLst>
</file>

<file path=ppt/tags/tag182.xml><?xml version="1.0" encoding="utf-8"?>
<p:tagLst xmlns:p="http://schemas.openxmlformats.org/presentationml/2006/main">
  <p:tag name="KSO_WM_BEAUTIFY_FLAG" val="#wm#"/>
  <p:tag name="KSO_WM_UNIT_FILL_FORE_SCHEMECOLOR_INDEX_1_BRIGHTNESS" val="0.4"/>
  <p:tag name="KSO_WM_UNIT_FILL_FORE_SCHEMECOLOR_INDEX_1" val="10"/>
  <p:tag name="KSO_WM_UNIT_FILL_FORE_SCHEMECOLOR_INDEX_1_POS" val="0"/>
  <p:tag name="KSO_WM_UNIT_FILL_FORE_SCHEMECOLOR_INDEX_1_TRANS" val="0"/>
  <p:tag name="KSO_WM_UNIT_FILL_FORE_SCHEMECOLOR_INDEX_2_BRIGHTNESS" val="0"/>
  <p:tag name="KSO_WM_UNIT_FILL_FORE_SCHEMECOLOR_INDEX_2" val="10"/>
  <p:tag name="KSO_WM_UNIT_FILL_FORE_SCHEMECOLOR_INDEX_2_POS" val="0.48"/>
  <p:tag name="KSO_WM_UNIT_FILL_FORE_SCHEMECOLOR_INDEX_2_TRANS" val="0"/>
  <p:tag name="KSO_WM_UNIT_FILL_GRADIENT_TYPE" val="0"/>
  <p:tag name="KSO_WM_UNIT_FILL_GRADIENT_ANGLE" val="90"/>
  <p:tag name="KSO_WM_UNIT_FILL_GRADIENT_DIRECTION" val="1"/>
  <p:tag name="KSO_WM_UNIT_LINE_FORE_SCHEMECOLOR_INDEX_BRIGHTNESS" val="0"/>
  <p:tag name="KSO_WM_UNIT_LINE_FILL_TYPE" val="2"/>
  <p:tag name="KSO_WM_UNIT_TEXT_FILL_FORE_SCHEMECOLOR_INDEX_BRIGHTNESS" val="0"/>
  <p:tag name="KSO_WM_UNIT_HIGHLIGHT" val="0"/>
  <p:tag name="KSO_WM_UNIT_COMPATIBLE" val="0"/>
  <p:tag name="KSO_WM_UNIT_DIAGRAM_ISNUMVISUAL" val="0"/>
  <p:tag name="KSO_WM_UNIT_DIAGRAM_ISREFERUNIT" val="0"/>
  <p:tag name="KSO_WM_UNIT_ID" val="diagram20238184_4*n_h_h_a*1_2_2_1"/>
  <p:tag name="KSO_WM_TEMPLATE_CATEGORY" val="diagram"/>
  <p:tag name="KSO_WM_TEMPLATE_INDEX" val="20238184"/>
  <p:tag name="KSO_WM_UNIT_LAYERLEVEL" val="1_1_1_1"/>
  <p:tag name="KSO_WM_TAG_VERSION" val="3.0"/>
  <p:tag name="KSO_WM_UNIT_ISCONTENTSTITLE" val="0"/>
  <p:tag name="KSO_WM_UNIT_ISNUMDGMTITLE" val="0"/>
  <p:tag name="KSO_WM_UNIT_NOCLEAR" val="0"/>
  <p:tag name="KSO_WM_UNIT_TYPE" val="n_h_h_a"/>
  <p:tag name="KSO_WM_UNIT_INDEX" val="1_2_2_1"/>
  <p:tag name="KSO_WM_DIAGRAM_VERSION" val="3"/>
  <p:tag name="KSO_WM_DIAGRAM_COLOR_TRICK" val="3"/>
  <p:tag name="KSO_WM_DIAGRAM_COLOR_TEXT_CAN_REMOVE" val="n"/>
  <p:tag name="KSO_WM_UNIT_VALUE" val="6"/>
  <p:tag name="KSO_WM_DIAGRAM_GROUP_CODE" val="n1-1"/>
  <p:tag name="KSO_WM_DIAGRAM_MAX_ITEMCNT" val="6"/>
  <p:tag name="KSO_WM_DIAGRAM_MIN_ITEMCNT" val="2"/>
  <p:tag name="KSO_WM_DIAGRAM_VIRTUALLY_FRAME" val="{&quot;height&quot;:366.8999938964844,&quot;left&quot;:40.72499389648438,&quot;top&quot;:86.55000305175781,&quot;width&quot;:814.0500122070313}"/>
  <p:tag name="KSO_WM_DIAGRAM_COLOR_MATCH_VALUE" val="{&quot;shape&quot;:{&quot;fill&quot;:{&quot;gradient&quot;:[{&quot;brightness&quot;:0.6000000238418579,&quot;colorType&quot;:1,&quot;foreColorIndex&quot;:8,&quot;pos&quot;:0,&quot;transparency&quot;:0},{&quot;brightness&quot;:0,&quot;colorType&quot;:1,&quot;foreColorIndex&quot;:8,&quot;pos&quot;:0.47999998927116394,&quot;transparency&quot;:0}],&quot;type&quot;:3},&quot;glow&quot;:{&quot;colorType&quot;:0},&quot;line&quot;:{&quot;solidLine&quot;:{&quot;brightness&quot;:0,&quot;colorType&quot;:1,&quot;foreColorIndex&quot;:8,&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Title"/>
  <p:tag name="KSO_WM_UNIT_FILL_TYPE" val="3"/>
  <p:tag name="KSO_WM_UNIT_LINE_FORE_SCHEMECOLOR_INDEX" val="8"/>
  <p:tag name="KSO_WM_UNIT_TEXT_FILL_FORE_SCHEMECOLOR_INDEX" val="1"/>
  <p:tag name="KSO_WM_UNIT_TEXT_FILL_TYPE" val="1"/>
  <p:tag name="KSO_WM_DIAGRAM_USE_COLOR_VALUE" val="{&quot;color_scheme&quot;:1,&quot;color_type&quot;:1,&quot;theme_color_indexes&quot;:[5,6,5,6,5,6]}"/>
</p:tagLst>
</file>

<file path=ppt/tags/tag183.xml><?xml version="1.0" encoding="utf-8"?>
<p:tagLst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TEXT_FILL_FORE_SCHEMECOLOR_INDEX_BRIGHTNESS" val="0"/>
  <p:tag name="KSO_WM_UNIT_TEXT_FILL_TYPE" val="1"/>
  <p:tag name="KSO_WM_UNIT_LINE_FORE_SCHEMECOLOR_INDEX_1_BRIGHTNESS" val="0.55"/>
  <p:tag name="KSO_WM_UNIT_LINE_FORE_SCHEMECOLOR_INDEX_1" val="5"/>
  <p:tag name="KSO_WM_UNIT_LINE_FORE_SCHEMECOLOR_INDEX_1_POS" val="0"/>
  <p:tag name="KSO_WM_UNIT_LINE_FORE_SCHEMECOLOR_INDEX_1_TRANS" val="0"/>
  <p:tag name="KSO_WM_BEAUTIFY_FLAG" val="#wm#"/>
  <p:tag name="KSO_WM_UNIT_LINE_FORE_SCHEMECOLOR_INDEX_2_BRIGHTNESS" val="0.95"/>
  <p:tag name="KSO_WM_UNIT_LINE_FORE_SCHEMECOLOR_INDEX_2" val="5"/>
  <p:tag name="KSO_WM_UNIT_LINE_FORE_SCHEMECOLOR_INDEX_2_POS" val="0.37"/>
  <p:tag name="KSO_WM_UNIT_LINE_FORE_SCHEMECOLOR_INDEX_2_TRANS" val="0"/>
  <p:tag name="KSO_WM_UNIT_LINE_FORE_SCHEMECOLOR_INDEX_3_BRIGHTNESS" val="0.7"/>
  <p:tag name="KSO_WM_UNIT_LINE_FORE_SCHEMECOLOR_INDEX_3" val="5"/>
  <p:tag name="KSO_WM_UNIT_LINE_FORE_SCHEMECOLOR_INDEX_3_POS" val="0.71"/>
  <p:tag name="KSO_WM_UNIT_LINE_FORE_SCHEMECOLOR_INDEX_3_TRANS" val="0"/>
  <p:tag name="KSO_WM_UNIT_LINE_FORE_SCHEMECOLOR_INDEX_4_BRIGHTNESS" val="0"/>
  <p:tag name="KSO_WM_UNIT_LINE_FORE_SCHEMECOLOR_INDEX_4" val="14"/>
  <p:tag name="KSO_WM_UNIT_LINE_FORE_SCHEMECOLOR_INDEX_4_POS" val="1"/>
  <p:tag name="KSO_WM_UNIT_LINE_FORE_SCHEMECOLOR_INDEX_4_TRANS" val="0"/>
  <p:tag name="KSO_WM_UNIT_LINE_GRADIENT_TYPE" val="0"/>
  <p:tag name="KSO_WM_UNIT_LINE_GRADIENT_ANGLE" val="270"/>
  <p:tag name="KSO_WM_UNIT_LINE_GRADIENT_DIRECTION" val="6"/>
  <p:tag name="KSO_WM_UNIT_LINE_FILL_TYPE" val="5"/>
  <p:tag name="KSO_WM_UNIT_SHADOW_SCHEMECOLOR_INDEX_BRIGHTNESS" val="0"/>
  <p:tag name="KSO_WM_UNIT_SHADOW_SCHEMECOLOR_INDEX" val="5"/>
  <p:tag name="KSO_WM_UNIT_HIGHLIGHT" val="0"/>
  <p:tag name="KSO_WM_UNIT_COMPATIBLE" val="0"/>
  <p:tag name="KSO_WM_UNIT_DIAGRAM_ISNUMVISUAL" val="0"/>
  <p:tag name="KSO_WM_UNIT_DIAGRAM_ISREFERUNIT" val="0"/>
  <p:tag name="KSO_WM_UNIT_ID" val="diagram20238184_4*n_h_h_i*1_2_2_1"/>
  <p:tag name="KSO_WM_TEMPLATE_CATEGORY" val="diagram"/>
  <p:tag name="KSO_WM_TEMPLATE_INDEX" val="20238184"/>
  <p:tag name="KSO_WM_UNIT_LAYERLEVEL" val="1_1_1_1"/>
  <p:tag name="KSO_WM_TAG_VERSION" val="3.0"/>
  <p:tag name="KSO_WM_DIAGRAM_VERSION" val="3"/>
  <p:tag name="KSO_WM_DIAGRAM_COLOR_TRICK" val="3"/>
  <p:tag name="KSO_WM_DIAGRAM_COLOR_TEXT_CAN_REMOVE" val="n"/>
  <p:tag name="KSO_WM_DIAGRAM_GROUP_CODE" val="n1-1"/>
  <p:tag name="KSO_WM_UNIT_TYPE" val="n_h_h_i"/>
  <p:tag name="KSO_WM_UNIT_INDEX" val="1_2_2_1"/>
  <p:tag name="KSO_WM_DIAGRAM_MAX_ITEMCNT" val="6"/>
  <p:tag name="KSO_WM_DIAGRAM_MIN_ITEMCNT" val="2"/>
  <p:tag name="KSO_WM_DIAGRAM_VIRTUALLY_FRAME" val="{&quot;height&quot;:366.8999938964844,&quot;left&quot;:40.72499389648438,&quot;top&quot;:86.55000305175781,&quot;width&quot;:814.0500122070313}"/>
  <p:tag name="KSO_WM_DIAGRAM_COLOR_MATCH_VALUE" val="{&quot;shape&quot;:{&quot;fill&quot;:{&quot;gradient&quot;:[{&quot;brightness&quot;:0.4000000059604645,&quot;colorType&quot;:1,&quot;foreColorIndex&quot;:8,&quot;pos&quot;:0.03999999910593033,&quot;transparency&quot;:0},{&quot;brightness&quot;:0,&quot;colorType&quot;:1,&quot;foreColorIndex&quot;:8,&quot;pos&quot;:1,&quot;transparency&quot;:0},{&quot;brightness&quot;:0,&quot;colorType&quot;:1,&quot;foreColorIndex&quot;:8,&quot;pos&quot;:0.5400000214576721,&quot;transparency&quot;:0}],&quot;type&quot;:3},&quot;glow&quot;:{&quot;colorType&quot;:0},&quot;line&quot;:{&quot;gradient&quot;:[{&quot;brightness&quot;:0.800000011920929,&quot;colorType&quot;:1,&quot;foreColorIndex&quot;:8,&quot;pos&quot;:0,&quot;transparency&quot;:0},{&quot;brightness&quot;:0.949999988079071,&quot;colorType&quot;:2,&quot;pos&quot;:0.3700000047683716,&quot;rgb&quot;:&quot;#fdfeff&quot;,&quot;transparency&quot;:0},{&quot;brightness&quot;:0.800000011920929,&quot;colorType&quot;:1,&quot;foreColorIndex&quot;:8,&quot;pos&quot;:0.7099999785423279,&quot;transparency&quot;:0},{&quot;brightness&quot;:0,&quot;colorType&quot;:2,&quot;pos&quot;:1,&quot;rgb&quot;:&quot;#ffffff&quot;,&quot;transparency&quot;:0}],&quot;type&quot;:2},&quot;shadow&quot;:{&quot;brightness&quot;:0,&quot;colorType&quot;:1,&quot;foreColorIndex&quot;:8,&quot;transparency&quot;:0.54000002145767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6,5,6,5,6]}"/>
</p:tagLst>
</file>

<file path=ppt/tags/tag184.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n_h_h_f"/>
  <p:tag name="KSO_WM_UNIT_INDEX" val="1_2_2_1"/>
  <p:tag name="KSO_WM_UNIT_ID" val="diagram20238184_4*n_h_h_f*1_2_2_1"/>
  <p:tag name="KSO_WM_TEMPLATE_CATEGORY" val="diagram"/>
  <p:tag name="KSO_WM_TEMPLATE_INDEX" val="20238184"/>
  <p:tag name="KSO_WM_UNIT_LAYERLEVEL" val="1_1_1_1"/>
  <p:tag name="KSO_WM_TAG_VERSION" val="3.0"/>
  <p:tag name="KSO_WM_BEAUTIFY_FLAG" val="#wm#"/>
  <p:tag name="KSO_WM_DIAGRAM_VERSION" val="3"/>
  <p:tag name="KSO_WM_DIAGRAM_COLOR_TRICK" val="3"/>
  <p:tag name="KSO_WM_DIAGRAM_COLOR_TEXT_CAN_REMOVE" val="n"/>
  <p:tag name="KSO_WM_UNIT_VALUE" val="48"/>
  <p:tag name="KSO_WM_DIAGRAM_GROUP_CODE" val="n1-1"/>
  <p:tag name="KSO_WM_DIAGRAM_MAX_ITEMCNT" val="6"/>
  <p:tag name="KSO_WM_DIAGRAM_MIN_ITEMCNT" val="2"/>
  <p:tag name="KSO_WM_DIAGRAM_VIRTUALLY_FRAME" val="{&quot;height&quot;:366.8999938964844,&quot;left&quot;:40.72499389648438,&quot;top&quot;:86.55000305175781,&quot;width&quot;:814.050012207031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Click here to add text"/>
  <p:tag name="KSO_WM_UNIT_TEXT_FILL_FORE_SCHEMECOLOR_INDEX" val="1"/>
  <p:tag name="KSO_WM_UNIT_TEXT_FILL_TYPE" val="1"/>
  <p:tag name="KSO_WM_DIAGRAM_USE_COLOR_VALUE" val="{&quot;color_scheme&quot;:1,&quot;color_type&quot;:1,&quot;theme_color_indexes&quot;:[5,6,5,6,5,6]}"/>
</p:tagLst>
</file>

<file path=ppt/tags/tag185.xml><?xml version="1.0" encoding="utf-8"?>
<p:tagLst xmlns:p="http://schemas.openxmlformats.org/presentationml/2006/main">
  <p:tag name="KSO_WM_BEAUTIFY_FLAG" val="#wm#"/>
  <p:tag name="KSO_WM_UNIT_FILL_FORE_SCHEMECOLOR_INDEX_1_BRIGHTNESS" val="0.4"/>
  <p:tag name="KSO_WM_UNIT_FILL_FORE_SCHEMECOLOR_INDEX_1" val="8"/>
  <p:tag name="KSO_WM_UNIT_FILL_FORE_SCHEMECOLOR_INDEX_1_POS" val="0"/>
  <p:tag name="KSO_WM_UNIT_FILL_FORE_SCHEMECOLOR_INDEX_1_TRANS" val="0"/>
  <p:tag name="KSO_WM_UNIT_FILL_FORE_SCHEMECOLOR_INDEX_2_BRIGHTNESS" val="0"/>
  <p:tag name="KSO_WM_UNIT_FILL_FORE_SCHEMECOLOR_INDEX_2" val="8"/>
  <p:tag name="KSO_WM_UNIT_FILL_FORE_SCHEMECOLOR_INDEX_2_POS" val="0.48"/>
  <p:tag name="KSO_WM_UNIT_FILL_FORE_SCHEMECOLOR_INDEX_2_TRANS" val="0"/>
  <p:tag name="KSO_WM_UNIT_FILL_FORE_SCHEMECOLOR_INDEX_3_BRIGHTNESS" val="0.4"/>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LINE_FORE_SCHEMECOLOR_INDEX_BRIGHTNESS" val="0"/>
  <p:tag name="KSO_WM_UNIT_LINE_FILL_TYPE" val="2"/>
  <p:tag name="KSO_WM_UNIT_TEXT_FILL_FORE_SCHEMECOLOR_INDEX_BRIGHTNESS" val="0"/>
  <p:tag name="KSO_WM_UNIT_HIGHLIGHT" val="0"/>
  <p:tag name="KSO_WM_UNIT_COMPATIBLE" val="0"/>
  <p:tag name="KSO_WM_UNIT_DIAGRAM_ISNUMVISUAL" val="0"/>
  <p:tag name="KSO_WM_UNIT_DIAGRAM_ISREFERUNIT" val="0"/>
  <p:tag name="KSO_WM_UNIT_ID" val="diagram20238184_4*n_h_h_a*1_2_1_1"/>
  <p:tag name="KSO_WM_TEMPLATE_CATEGORY" val="diagram"/>
  <p:tag name="KSO_WM_TEMPLATE_INDEX" val="20238184"/>
  <p:tag name="KSO_WM_UNIT_LAYERLEVEL" val="1_1_1_1"/>
  <p:tag name="KSO_WM_TAG_VERSION" val="3.0"/>
  <p:tag name="KSO_WM_UNIT_ISCONTENTSTITLE" val="0"/>
  <p:tag name="KSO_WM_UNIT_ISNUMDGMTITLE" val="0"/>
  <p:tag name="KSO_WM_UNIT_NOCLEAR" val="0"/>
  <p:tag name="KSO_WM_UNIT_TYPE" val="n_h_h_a"/>
  <p:tag name="KSO_WM_UNIT_INDEX" val="1_2_1_1"/>
  <p:tag name="KSO_WM_DIAGRAM_VERSION" val="3"/>
  <p:tag name="KSO_WM_DIAGRAM_COLOR_TRICK" val="3"/>
  <p:tag name="KSO_WM_DIAGRAM_COLOR_TEXT_CAN_REMOVE" val="n"/>
  <p:tag name="KSO_WM_UNIT_VALUE" val="6"/>
  <p:tag name="KSO_WM_DIAGRAM_GROUP_CODE" val="n1-1"/>
  <p:tag name="KSO_WM_DIAGRAM_MAX_ITEMCNT" val="6"/>
  <p:tag name="KSO_WM_DIAGRAM_MIN_ITEMCNT" val="2"/>
  <p:tag name="KSO_WM_DIAGRAM_VIRTUALLY_FRAME" val="{&quot;height&quot;:366.8999938964844,&quot;left&quot;:40.72499389648438,&quot;top&quot;:86.55000305175781,&quot;width&quot;:814.0500122070313}"/>
  <p:tag name="KSO_WM_DIAGRAM_COLOR_MATCH_VALUE" val="{&quot;shape&quot;:{&quot;fill&quot;:{&quot;gradient&quot;:[{&quot;brightness&quot;:0.6000000238418579,&quot;colorType&quot;:1,&quot;foreColorIndex&quot;:5,&quot;pos&quot;:0,&quot;transparency&quot;:0},{&quot;brightness&quot;:0,&quot;colorType&quot;:1,&quot;foreColorIndex&quot;:5,&quot;pos&quot;:0.47999998927116394,&quot;transparency&quot;:0}],&quot;type&quot;:3},&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Title"/>
  <p:tag name="KSO_WM_UNIT_FILL_TYPE" val="3"/>
  <p:tag name="KSO_WM_UNIT_LINE_FORE_SCHEMECOLOR_INDEX" val="5"/>
  <p:tag name="KSO_WM_UNIT_TEXT_FILL_FORE_SCHEMECOLOR_INDEX" val="1"/>
  <p:tag name="KSO_WM_UNIT_TEXT_FILL_TYPE" val="1"/>
  <p:tag name="KSO_WM_DIAGRAM_USE_COLOR_VALUE" val="{&quot;color_scheme&quot;:1,&quot;color_type&quot;:1,&quot;theme_color_indexes&quot;:[5,6,5,6,5,6]}"/>
</p:tagLst>
</file>

<file path=ppt/tags/tag186.xml><?xml version="1.0" encoding="utf-8"?>
<p:tagLst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TEXT_FILL_FORE_SCHEMECOLOR_INDEX_BRIGHTNESS" val="0"/>
  <p:tag name="KSO_WM_UNIT_TEXT_FILL_TYPE" val="1"/>
  <p:tag name="KSO_WM_UNIT_LINE_FORE_SCHEMECOLOR_INDEX_1_BRIGHTNESS" val="0.8"/>
  <p:tag name="KSO_WM_UNIT_LINE_FORE_SCHEMECOLOR_INDEX_1" val="8"/>
  <p:tag name="KSO_WM_UNIT_LINE_FORE_SCHEMECOLOR_INDEX_1_POS" val="0"/>
  <p:tag name="KSO_WM_UNIT_LINE_FORE_SCHEMECOLOR_INDEX_1_TRANS" val="0"/>
  <p:tag name="KSO_WM_BEAUTIFY_FLAG" val="#wm#"/>
  <p:tag name="KSO_WM_UNIT_LINE_FORE_SCHEMECOLOR_INDEX_2_BRIGHTNESS" val="0.95"/>
  <p:tag name="KSO_WM_UNIT_LINE_FORE_SCHEMECOLOR_INDEX_2" val="5"/>
  <p:tag name="KSO_WM_UNIT_LINE_FORE_SCHEMECOLOR_INDEX_2_POS" val="0.37"/>
  <p:tag name="KSO_WM_UNIT_LINE_FORE_SCHEMECOLOR_INDEX_2_TRANS" val="0"/>
  <p:tag name="KSO_WM_UNIT_LINE_FORE_SCHEMECOLOR_INDEX_3_BRIGHTNESS" val="0.8"/>
  <p:tag name="KSO_WM_UNIT_LINE_FORE_SCHEMECOLOR_INDEX_3" val="8"/>
  <p:tag name="KSO_WM_UNIT_LINE_FORE_SCHEMECOLOR_INDEX_3_POS" val="0.71"/>
  <p:tag name="KSO_WM_UNIT_LINE_FORE_SCHEMECOLOR_INDEX_3_TRANS" val="0"/>
  <p:tag name="KSO_WM_UNIT_LINE_FORE_SCHEMECOLOR_INDEX_4_BRIGHTNESS" val="0"/>
  <p:tag name="KSO_WM_UNIT_LINE_FORE_SCHEMECOLOR_INDEX_4" val="14"/>
  <p:tag name="KSO_WM_UNIT_LINE_FORE_SCHEMECOLOR_INDEX_4_POS" val="1"/>
  <p:tag name="KSO_WM_UNIT_LINE_FORE_SCHEMECOLOR_INDEX_4_TRANS" val="0"/>
  <p:tag name="KSO_WM_UNIT_LINE_GRADIENT_TYPE" val="0"/>
  <p:tag name="KSO_WM_UNIT_LINE_GRADIENT_ANGLE" val="270"/>
  <p:tag name="KSO_WM_UNIT_LINE_GRADIENT_DIRECTION" val="6"/>
  <p:tag name="KSO_WM_UNIT_LINE_FILL_TYPE" val="5"/>
  <p:tag name="KSO_WM_UNIT_SHADOW_SCHEMECOLOR_INDEX_BRIGHTNESS" val="0"/>
  <p:tag name="KSO_WM_UNIT_SHADOW_SCHEMECOLOR_INDEX" val="8"/>
  <p:tag name="KSO_WM_UNIT_HIGHLIGHT" val="0"/>
  <p:tag name="KSO_WM_UNIT_COMPATIBLE" val="0"/>
  <p:tag name="KSO_WM_UNIT_DIAGRAM_ISNUMVISUAL" val="0"/>
  <p:tag name="KSO_WM_UNIT_DIAGRAM_ISREFERUNIT" val="0"/>
  <p:tag name="KSO_WM_UNIT_ID" val="diagram20238184_4*n_h_h_i*1_2_1_1"/>
  <p:tag name="KSO_WM_TEMPLATE_CATEGORY" val="diagram"/>
  <p:tag name="KSO_WM_TEMPLATE_INDEX" val="20238184"/>
  <p:tag name="KSO_WM_UNIT_LAYERLEVEL" val="1_1_1_1"/>
  <p:tag name="KSO_WM_TAG_VERSION" val="3.0"/>
  <p:tag name="KSO_WM_DIAGRAM_VERSION" val="3"/>
  <p:tag name="KSO_WM_DIAGRAM_COLOR_TRICK" val="3"/>
  <p:tag name="KSO_WM_DIAGRAM_COLOR_TEXT_CAN_REMOVE" val="n"/>
  <p:tag name="KSO_WM_DIAGRAM_GROUP_CODE" val="n1-1"/>
  <p:tag name="KSO_WM_UNIT_TYPE" val="n_h_h_i"/>
  <p:tag name="KSO_WM_UNIT_INDEX" val="1_2_1_1"/>
  <p:tag name="KSO_WM_DIAGRAM_MAX_ITEMCNT" val="6"/>
  <p:tag name="KSO_WM_DIAGRAM_MIN_ITEMCNT" val="2"/>
  <p:tag name="KSO_WM_DIAGRAM_VIRTUALLY_FRAME" val="{&quot;height&quot;:366.8999938964844,&quot;left&quot;:40.72499389648438,&quot;top&quot;:86.55000305175781,&quot;width&quot;:814.0500122070313}"/>
  <p:tag name="KSO_WM_DIAGRAM_COLOR_MATCH_VALUE" val="{&quot;shape&quot;:{&quot;fill&quot;:{&quot;gradient&quot;:[{&quot;brightness&quot;:0.4000000059604645,&quot;colorType&quot;:1,&quot;foreColorIndex&quot;:5,&quot;pos&quot;:0.03999999910593033,&quot;transparency&quot;:0},{&quot;brightness&quot;:0,&quot;colorType&quot;:1,&quot;foreColorIndex&quot;:5,&quot;pos&quot;:0.5400000214576721,&quot;transparency&quot;:0}],&quot;type&quot;:3},&quot;glow&quot;:{&quot;colorType&quot;:0},&quot;line&quot;:{&quot;gradient&quot;:[{&quot;brightness&quot;:0.800000011920929,&quot;colorType&quot;:1,&quot;foreColorIndex&quot;:5,&quot;pos&quot;:0,&quot;transparency&quot;:0},{&quot;brightness&quot;:0.949999988079071,&quot;colorType&quot;:2,&quot;pos&quot;:0.3700000047683716,&quot;rgb&quot;:&quot;#fdfeff&quot;,&quot;transparency&quot;:0},{&quot;brightness&quot;:0.800000011920929,&quot;colorType&quot;:1,&quot;foreColorIndex&quot;:5,&quot;pos&quot;:0.7099999785423279,&quot;transparency&quot;:0},{&quot;brightness&quot;:0,&quot;colorType&quot;:2,&quot;pos&quot;:1,&quot;rgb&quot;:&quot;#ffffff&quot;,&quot;transparency&quot;:0}],&quot;type&quot;:2},&quot;shadow&quot;:{&quot;brightness&quot;:0,&quot;colorType&quot;:1,&quot;foreColorIndex&quot;:5,&quot;transparency&quot;:0.54000002145767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6,5,6,5,6]}"/>
</p:tagLst>
</file>

<file path=ppt/tags/tag187.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n_h_h_f"/>
  <p:tag name="KSO_WM_UNIT_INDEX" val="1_2_1_1"/>
  <p:tag name="KSO_WM_UNIT_ID" val="diagram20238184_4*n_h_h_f*1_2_1_1"/>
  <p:tag name="KSO_WM_TEMPLATE_CATEGORY" val="diagram"/>
  <p:tag name="KSO_WM_TEMPLATE_INDEX" val="20238184"/>
  <p:tag name="KSO_WM_UNIT_LAYERLEVEL" val="1_1_1_1"/>
  <p:tag name="KSO_WM_TAG_VERSION" val="3.0"/>
  <p:tag name="KSO_WM_BEAUTIFY_FLAG" val="#wm#"/>
  <p:tag name="KSO_WM_DIAGRAM_VERSION" val="3"/>
  <p:tag name="KSO_WM_DIAGRAM_COLOR_TRICK" val="3"/>
  <p:tag name="KSO_WM_DIAGRAM_COLOR_TEXT_CAN_REMOVE" val="n"/>
  <p:tag name="KSO_WM_UNIT_VALUE" val="48"/>
  <p:tag name="KSO_WM_DIAGRAM_GROUP_CODE" val="n1-1"/>
  <p:tag name="KSO_WM_DIAGRAM_MAX_ITEMCNT" val="6"/>
  <p:tag name="KSO_WM_DIAGRAM_MIN_ITEMCNT" val="2"/>
  <p:tag name="KSO_WM_DIAGRAM_VIRTUALLY_FRAME" val="{&quot;height&quot;:366.8999938964844,&quot;left&quot;:40.72499389648438,&quot;top&quot;:86.55000305175781,&quot;width&quot;:814.050012207031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Click here to add text"/>
  <p:tag name="KSO_WM_UNIT_TEXT_FILL_FORE_SCHEMECOLOR_INDEX" val="1"/>
  <p:tag name="KSO_WM_UNIT_TEXT_FILL_TYPE" val="1"/>
  <p:tag name="KSO_WM_DIAGRAM_USE_COLOR_VALUE" val="{&quot;color_scheme&quot;:1,&quot;color_type&quot;:1,&quot;theme_color_indexes&quot;:[5,6,5,6,5,6]}"/>
</p:tagLst>
</file>

<file path=ppt/tags/tag188.xml><?xml version="1.0" encoding="utf-8"?>
<p:tagLst xmlns:p="http://schemas.openxmlformats.org/presentationml/2006/main">
  <p:tag name="KSO_WM_BEAUTIFY_FLAG" val="#wm#"/>
  <p:tag name="KSO_WM_UNIT_FILL_FORE_SCHEMECOLOR_INDEX_1_BRIGHTNESS" val="0.4"/>
  <p:tag name="KSO_WM_UNIT_FILL_FORE_SCHEMECOLOR_INDEX_1" val="8"/>
  <p:tag name="KSO_WM_UNIT_FILL_FORE_SCHEMECOLOR_INDEX_1_POS" val="0"/>
  <p:tag name="KSO_WM_UNIT_FILL_FORE_SCHEMECOLOR_INDEX_1_TRANS" val="0"/>
  <p:tag name="KSO_WM_UNIT_FILL_FORE_SCHEMECOLOR_INDEX_2_BRIGHTNESS" val="0"/>
  <p:tag name="KSO_WM_UNIT_FILL_FORE_SCHEMECOLOR_INDEX_2" val="8"/>
  <p:tag name="KSO_WM_UNIT_FILL_FORE_SCHEMECOLOR_INDEX_2_POS" val="0.48"/>
  <p:tag name="KSO_WM_UNIT_FILL_FORE_SCHEMECOLOR_INDEX_2_TRANS" val="0"/>
  <p:tag name="KSO_WM_UNIT_FILL_FORE_SCHEMECOLOR_INDEX_3_BRIGHTNESS" val="0.4"/>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LINE_FORE_SCHEMECOLOR_INDEX_BRIGHTNESS" val="0"/>
  <p:tag name="KSO_WM_UNIT_LINE_FILL_TYPE" val="2"/>
  <p:tag name="KSO_WM_UNIT_TEXT_FILL_FORE_SCHEMECOLOR_INDEX_BRIGHTNESS" val="0"/>
  <p:tag name="KSO_WM_UNIT_HIGHLIGHT" val="0"/>
  <p:tag name="KSO_WM_UNIT_COMPATIBLE" val="0"/>
  <p:tag name="KSO_WM_UNIT_DIAGRAM_ISNUMVISUAL" val="0"/>
  <p:tag name="KSO_WM_UNIT_DIAGRAM_ISREFERUNIT" val="0"/>
  <p:tag name="KSO_WM_UNIT_ID" val="diagram20238184_4*n_h_h_a*1_2_4_1"/>
  <p:tag name="KSO_WM_TEMPLATE_CATEGORY" val="diagram"/>
  <p:tag name="KSO_WM_TEMPLATE_INDEX" val="20238184"/>
  <p:tag name="KSO_WM_UNIT_LAYERLEVEL" val="1_1_1_1"/>
  <p:tag name="KSO_WM_TAG_VERSION" val="3.0"/>
  <p:tag name="KSO_WM_UNIT_ISCONTENTSTITLE" val="0"/>
  <p:tag name="KSO_WM_UNIT_ISNUMDGMTITLE" val="0"/>
  <p:tag name="KSO_WM_UNIT_NOCLEAR" val="0"/>
  <p:tag name="KSO_WM_UNIT_TYPE" val="n_h_h_a"/>
  <p:tag name="KSO_WM_UNIT_INDEX" val="1_2_4_1"/>
  <p:tag name="KSO_WM_DIAGRAM_VERSION" val="3"/>
  <p:tag name="KSO_WM_DIAGRAM_COLOR_TRICK" val="3"/>
  <p:tag name="KSO_WM_DIAGRAM_COLOR_TEXT_CAN_REMOVE" val="n"/>
  <p:tag name="KSO_WM_UNIT_VALUE" val="6"/>
  <p:tag name="KSO_WM_DIAGRAM_GROUP_CODE" val="n1-1"/>
  <p:tag name="KSO_WM_DIAGRAM_MAX_ITEMCNT" val="6"/>
  <p:tag name="KSO_WM_DIAGRAM_MIN_ITEMCNT" val="2"/>
  <p:tag name="KSO_WM_DIAGRAM_VIRTUALLY_FRAME" val="{&quot;height&quot;:366.8999938964844,&quot;left&quot;:40.72499389648438,&quot;top&quot;:86.55000305175781,&quot;width&quot;:814.0500122070313}"/>
  <p:tag name="KSO_WM_DIAGRAM_COLOR_MATCH_VALUE" val="{&quot;shape&quot;:{&quot;fill&quot;:{&quot;gradient&quot;:[{&quot;brightness&quot;:0.6000000238418579,&quot;colorType&quot;:1,&quot;foreColorIndex&quot;:5,&quot;pos&quot;:0,&quot;transparency&quot;:0},{&quot;brightness&quot;:0,&quot;colorType&quot;:1,&quot;foreColorIndex&quot;:5,&quot;pos&quot;:0.47999998927116394,&quot;transparency&quot;:0}],&quot;type&quot;:3},&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Title"/>
  <p:tag name="KSO_WM_UNIT_FILL_TYPE" val="3"/>
  <p:tag name="KSO_WM_UNIT_LINE_FORE_SCHEMECOLOR_INDEX" val="5"/>
  <p:tag name="KSO_WM_UNIT_TEXT_FILL_FORE_SCHEMECOLOR_INDEX" val="1"/>
  <p:tag name="KSO_WM_UNIT_TEXT_FILL_TYPE" val="1"/>
  <p:tag name="KSO_WM_DIAGRAM_USE_COLOR_VALUE" val="{&quot;color_scheme&quot;:1,&quot;color_type&quot;:1,&quot;theme_color_indexes&quot;:[5,6,5,6,5,6]}"/>
</p:tagLst>
</file>

<file path=ppt/tags/tag189.xml><?xml version="1.0" encoding="utf-8"?>
<p:tagLst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TEXT_FILL_FORE_SCHEMECOLOR_INDEX_BRIGHTNESS" val="0"/>
  <p:tag name="KSO_WM_UNIT_TEXT_FILL_TYPE" val="1"/>
  <p:tag name="KSO_WM_UNIT_LINE_FORE_SCHEMECOLOR_INDEX_1_BRIGHTNESS" val="0.8"/>
  <p:tag name="KSO_WM_UNIT_LINE_FORE_SCHEMECOLOR_INDEX_1" val="8"/>
  <p:tag name="KSO_WM_UNIT_LINE_FORE_SCHEMECOLOR_INDEX_1_POS" val="0"/>
  <p:tag name="KSO_WM_UNIT_LINE_FORE_SCHEMECOLOR_INDEX_1_TRANS" val="0"/>
  <p:tag name="KSO_WM_BEAUTIFY_FLAG" val="#wm#"/>
  <p:tag name="KSO_WM_UNIT_LINE_FORE_SCHEMECOLOR_INDEX_2_BRIGHTNESS" val="0.95"/>
  <p:tag name="KSO_WM_UNIT_LINE_FORE_SCHEMECOLOR_INDEX_2" val="5"/>
  <p:tag name="KSO_WM_UNIT_LINE_FORE_SCHEMECOLOR_INDEX_2_POS" val="0.37"/>
  <p:tag name="KSO_WM_UNIT_LINE_FORE_SCHEMECOLOR_INDEX_2_TRANS" val="0"/>
  <p:tag name="KSO_WM_UNIT_LINE_FORE_SCHEMECOLOR_INDEX_3_BRIGHTNESS" val="0.8"/>
  <p:tag name="KSO_WM_UNIT_LINE_FORE_SCHEMECOLOR_INDEX_3" val="8"/>
  <p:tag name="KSO_WM_UNIT_LINE_FORE_SCHEMECOLOR_INDEX_3_POS" val="0.71"/>
  <p:tag name="KSO_WM_UNIT_LINE_FORE_SCHEMECOLOR_INDEX_3_TRANS" val="0"/>
  <p:tag name="KSO_WM_UNIT_LINE_FORE_SCHEMECOLOR_INDEX_4_BRIGHTNESS" val="0"/>
  <p:tag name="KSO_WM_UNIT_LINE_FORE_SCHEMECOLOR_INDEX_4" val="14"/>
  <p:tag name="KSO_WM_UNIT_LINE_FORE_SCHEMECOLOR_INDEX_4_POS" val="1"/>
  <p:tag name="KSO_WM_UNIT_LINE_FORE_SCHEMECOLOR_INDEX_4_TRANS" val="0"/>
  <p:tag name="KSO_WM_UNIT_LINE_GRADIENT_TYPE" val="0"/>
  <p:tag name="KSO_WM_UNIT_LINE_GRADIENT_ANGLE" val="270"/>
  <p:tag name="KSO_WM_UNIT_LINE_GRADIENT_DIRECTION" val="6"/>
  <p:tag name="KSO_WM_UNIT_LINE_FILL_TYPE" val="5"/>
  <p:tag name="KSO_WM_UNIT_SHADOW_SCHEMECOLOR_INDEX_BRIGHTNESS" val="0"/>
  <p:tag name="KSO_WM_UNIT_SHADOW_SCHEMECOLOR_INDEX" val="8"/>
  <p:tag name="KSO_WM_UNIT_HIGHLIGHT" val="0"/>
  <p:tag name="KSO_WM_UNIT_COMPATIBLE" val="0"/>
  <p:tag name="KSO_WM_UNIT_DIAGRAM_ISNUMVISUAL" val="0"/>
  <p:tag name="KSO_WM_UNIT_DIAGRAM_ISREFERUNIT" val="0"/>
  <p:tag name="KSO_WM_UNIT_ID" val="diagram20238184_4*n_h_h_i*1_2_4_1"/>
  <p:tag name="KSO_WM_TEMPLATE_CATEGORY" val="diagram"/>
  <p:tag name="KSO_WM_TEMPLATE_INDEX" val="20238184"/>
  <p:tag name="KSO_WM_UNIT_LAYERLEVEL" val="1_1_1_1"/>
  <p:tag name="KSO_WM_TAG_VERSION" val="3.0"/>
  <p:tag name="KSO_WM_DIAGRAM_VERSION" val="3"/>
  <p:tag name="KSO_WM_DIAGRAM_COLOR_TRICK" val="3"/>
  <p:tag name="KSO_WM_DIAGRAM_COLOR_TEXT_CAN_REMOVE" val="n"/>
  <p:tag name="KSO_WM_DIAGRAM_GROUP_CODE" val="n1-1"/>
  <p:tag name="KSO_WM_UNIT_TYPE" val="n_h_h_i"/>
  <p:tag name="KSO_WM_UNIT_INDEX" val="1_2_4_1"/>
  <p:tag name="KSO_WM_DIAGRAM_MAX_ITEMCNT" val="6"/>
  <p:tag name="KSO_WM_DIAGRAM_MIN_ITEMCNT" val="2"/>
  <p:tag name="KSO_WM_DIAGRAM_VIRTUALLY_FRAME" val="{&quot;height&quot;:366.8999938964844,&quot;left&quot;:40.72499389648438,&quot;top&quot;:86.55000305175781,&quot;width&quot;:814.0500122070313}"/>
  <p:tag name="KSO_WM_DIAGRAM_COLOR_MATCH_VALUE" val="{&quot;shape&quot;:{&quot;fill&quot;:{&quot;gradient&quot;:[{&quot;brightness&quot;:0.4000000059604645,&quot;colorType&quot;:1,&quot;foreColorIndex&quot;:5,&quot;pos&quot;:0.03999999910593033,&quot;transparency&quot;:0},{&quot;brightness&quot;:0,&quot;colorType&quot;:1,&quot;foreColorIndex&quot;:5,&quot;pos&quot;:0.5400000214576721,&quot;transparency&quot;:0}],&quot;type&quot;:3},&quot;glow&quot;:{&quot;colorType&quot;:0},&quot;line&quot;:{&quot;gradient&quot;:[{&quot;brightness&quot;:0.800000011920929,&quot;colorType&quot;:1,&quot;foreColorIndex&quot;:5,&quot;pos&quot;:0,&quot;transparency&quot;:0},{&quot;brightness&quot;:0.949999988079071,&quot;colorType&quot;:2,&quot;pos&quot;:0.3700000047683716,&quot;rgb&quot;:&quot;#fdfeff&quot;,&quot;transparency&quot;:0},{&quot;brightness&quot;:0.800000011920929,&quot;colorType&quot;:1,&quot;foreColorIndex&quot;:5,&quot;pos&quot;:0.7099999785423279,&quot;transparency&quot;:0},{&quot;brightness&quot;:0,&quot;colorType&quot;:2,&quot;pos&quot;:1,&quot;rgb&quot;:&quot;#ffffff&quot;,&quot;transparency&quot;:0}],&quot;type&quot;:2},&quot;shadow&quot;:{&quot;brightness&quot;:0,&quot;colorType&quot;:1,&quot;foreColorIndex&quot;:5,&quot;transparency&quot;:0.54000002145767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6,5,6,5,6]}"/>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90.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n_h_h_f"/>
  <p:tag name="KSO_WM_UNIT_INDEX" val="1_2_4_1"/>
  <p:tag name="KSO_WM_UNIT_ID" val="diagram20238184_4*n_h_h_f*1_2_4_1"/>
  <p:tag name="KSO_WM_TEMPLATE_CATEGORY" val="diagram"/>
  <p:tag name="KSO_WM_TEMPLATE_INDEX" val="20238184"/>
  <p:tag name="KSO_WM_UNIT_LAYERLEVEL" val="1_1_1_1"/>
  <p:tag name="KSO_WM_TAG_VERSION" val="3.0"/>
  <p:tag name="KSO_WM_BEAUTIFY_FLAG" val="#wm#"/>
  <p:tag name="KSO_WM_DIAGRAM_VERSION" val="3"/>
  <p:tag name="KSO_WM_DIAGRAM_COLOR_TRICK" val="3"/>
  <p:tag name="KSO_WM_DIAGRAM_COLOR_TEXT_CAN_REMOVE" val="n"/>
  <p:tag name="KSO_WM_UNIT_VALUE" val="48"/>
  <p:tag name="KSO_WM_DIAGRAM_GROUP_CODE" val="n1-1"/>
  <p:tag name="KSO_WM_DIAGRAM_MAX_ITEMCNT" val="6"/>
  <p:tag name="KSO_WM_DIAGRAM_MIN_ITEMCNT" val="2"/>
  <p:tag name="KSO_WM_DIAGRAM_VIRTUALLY_FRAME" val="{&quot;height&quot;:366.8999938964844,&quot;left&quot;:40.72499389648438,&quot;top&quot;:86.55000305175781,&quot;width&quot;:814.050012207031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Click here to add text"/>
  <p:tag name="KSO_WM_UNIT_TEXT_FILL_FORE_SCHEMECOLOR_INDEX" val="1"/>
  <p:tag name="KSO_WM_UNIT_TEXT_FILL_TYPE" val="1"/>
  <p:tag name="KSO_WM_DIAGRAM_USE_COLOR_VALUE" val="{&quot;color_scheme&quot;:1,&quot;color_type&quot;:1,&quot;theme_color_indexes&quot;:[5,6,5,6,5,6]}"/>
</p:tagLst>
</file>

<file path=ppt/tags/tag191.xml><?xml version="1.0" encoding="utf-8"?>
<p:tagLst xmlns:p="http://schemas.openxmlformats.org/presentationml/2006/main">
  <p:tag name="KSO_WM_BEAUTIFY_FLAG" val="#wm#"/>
  <p:tag name="KSO_WM_UNIT_FILL_FORE_SCHEMECOLOR_INDEX_1_BRIGHTNESS" val="0.4"/>
  <p:tag name="KSO_WM_UNIT_FILL_FORE_SCHEMECOLOR_INDEX_1" val="10"/>
  <p:tag name="KSO_WM_UNIT_FILL_FORE_SCHEMECOLOR_INDEX_1_POS" val="0"/>
  <p:tag name="KSO_WM_UNIT_FILL_FORE_SCHEMECOLOR_INDEX_1_TRANS" val="0"/>
  <p:tag name="KSO_WM_UNIT_FILL_FORE_SCHEMECOLOR_INDEX_2_BRIGHTNESS" val="0"/>
  <p:tag name="KSO_WM_UNIT_FILL_FORE_SCHEMECOLOR_INDEX_2" val="10"/>
  <p:tag name="KSO_WM_UNIT_FILL_FORE_SCHEMECOLOR_INDEX_2_POS" val="0.48"/>
  <p:tag name="KSO_WM_UNIT_FILL_FORE_SCHEMECOLOR_INDEX_2_TRANS" val="0"/>
  <p:tag name="KSO_WM_UNIT_FILL_GRADIENT_TYPE" val="0"/>
  <p:tag name="KSO_WM_UNIT_FILL_GRADIENT_ANGLE" val="90"/>
  <p:tag name="KSO_WM_UNIT_FILL_GRADIENT_DIRECTION" val="1"/>
  <p:tag name="KSO_WM_UNIT_LINE_FORE_SCHEMECOLOR_INDEX_BRIGHTNESS" val="0"/>
  <p:tag name="KSO_WM_UNIT_LINE_FILL_TYPE" val="2"/>
  <p:tag name="KSO_WM_UNIT_TEXT_FILL_FORE_SCHEMECOLOR_INDEX_BRIGHTNESS" val="0"/>
  <p:tag name="KSO_WM_UNIT_HIGHLIGHT" val="0"/>
  <p:tag name="KSO_WM_UNIT_COMPATIBLE" val="0"/>
  <p:tag name="KSO_WM_UNIT_DIAGRAM_ISNUMVISUAL" val="0"/>
  <p:tag name="KSO_WM_UNIT_DIAGRAM_ISREFERUNIT" val="0"/>
  <p:tag name="KSO_WM_UNIT_ID" val="diagram20238184_4*n_h_h_a*1_2_5_1"/>
  <p:tag name="KSO_WM_TEMPLATE_CATEGORY" val="diagram"/>
  <p:tag name="KSO_WM_TEMPLATE_INDEX" val="20238184"/>
  <p:tag name="KSO_WM_UNIT_LAYERLEVEL" val="1_1_1_1"/>
  <p:tag name="KSO_WM_TAG_VERSION" val="3.0"/>
  <p:tag name="KSO_WM_UNIT_ISCONTENTSTITLE" val="0"/>
  <p:tag name="KSO_WM_UNIT_ISNUMDGMTITLE" val="0"/>
  <p:tag name="KSO_WM_UNIT_NOCLEAR" val="0"/>
  <p:tag name="KSO_WM_UNIT_TYPE" val="n_h_h_a"/>
  <p:tag name="KSO_WM_UNIT_INDEX" val="1_2_5_1"/>
  <p:tag name="KSO_WM_DIAGRAM_VERSION" val="3"/>
  <p:tag name="KSO_WM_DIAGRAM_COLOR_TRICK" val="3"/>
  <p:tag name="KSO_WM_DIAGRAM_COLOR_TEXT_CAN_REMOVE" val="n"/>
  <p:tag name="KSO_WM_UNIT_VALUE" val="6"/>
  <p:tag name="KSO_WM_DIAGRAM_GROUP_CODE" val="n1-1"/>
  <p:tag name="KSO_WM_DIAGRAM_MAX_ITEMCNT" val="6"/>
  <p:tag name="KSO_WM_DIAGRAM_MIN_ITEMCNT" val="2"/>
  <p:tag name="KSO_WM_DIAGRAM_VIRTUALLY_FRAME" val="{&quot;height&quot;:366.8999938964844,&quot;left&quot;:40.72499389648438,&quot;top&quot;:86.55000305175781,&quot;width&quot;:814.0500122070313}"/>
  <p:tag name="KSO_WM_DIAGRAM_COLOR_MATCH_VALUE" val="{&quot;shape&quot;:{&quot;fill&quot;:{&quot;gradient&quot;:[{&quot;brightness&quot;:0.6000000238418579,&quot;colorType&quot;:1,&quot;foreColorIndex&quot;:8,&quot;pos&quot;:0,&quot;transparency&quot;:0},{&quot;brightness&quot;:0,&quot;colorType&quot;:1,&quot;foreColorIndex&quot;:8,&quot;pos&quot;:0.47999998927116394,&quot;transparency&quot;:0}],&quot;type&quot;:3},&quot;glow&quot;:{&quot;colorType&quot;:0},&quot;line&quot;:{&quot;solidLine&quot;:{&quot;brightness&quot;:0,&quot;colorType&quot;:1,&quot;foreColorIndex&quot;:8,&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Title"/>
  <p:tag name="KSO_WM_UNIT_FILL_TYPE" val="3"/>
  <p:tag name="KSO_WM_UNIT_LINE_FORE_SCHEMECOLOR_INDEX" val="8"/>
  <p:tag name="KSO_WM_UNIT_TEXT_FILL_FORE_SCHEMECOLOR_INDEX" val="1"/>
  <p:tag name="KSO_WM_UNIT_TEXT_FILL_TYPE" val="1"/>
  <p:tag name="KSO_WM_DIAGRAM_USE_COLOR_VALUE" val="{&quot;color_scheme&quot;:1,&quot;color_type&quot;:1,&quot;theme_color_indexes&quot;:[5,6,5,6,5,6]}"/>
</p:tagLst>
</file>

<file path=ppt/tags/tag192.xml><?xml version="1.0" encoding="utf-8"?>
<p:tagLst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TEXT_FILL_FORE_SCHEMECOLOR_INDEX_BRIGHTNESS" val="0"/>
  <p:tag name="KSO_WM_UNIT_TEXT_FILL_TYPE" val="1"/>
  <p:tag name="KSO_WM_UNIT_LINE_FORE_SCHEMECOLOR_INDEX_1_BRIGHTNESS" val="0.55"/>
  <p:tag name="KSO_WM_UNIT_LINE_FORE_SCHEMECOLOR_INDEX_1" val="5"/>
  <p:tag name="KSO_WM_UNIT_LINE_FORE_SCHEMECOLOR_INDEX_1_POS" val="0"/>
  <p:tag name="KSO_WM_UNIT_LINE_FORE_SCHEMECOLOR_INDEX_1_TRANS" val="0"/>
  <p:tag name="KSO_WM_BEAUTIFY_FLAG" val="#wm#"/>
  <p:tag name="KSO_WM_UNIT_LINE_FORE_SCHEMECOLOR_INDEX_2_BRIGHTNESS" val="0.95"/>
  <p:tag name="KSO_WM_UNIT_LINE_FORE_SCHEMECOLOR_INDEX_2" val="5"/>
  <p:tag name="KSO_WM_UNIT_LINE_FORE_SCHEMECOLOR_INDEX_2_POS" val="0.37"/>
  <p:tag name="KSO_WM_UNIT_LINE_FORE_SCHEMECOLOR_INDEX_2_TRANS" val="0"/>
  <p:tag name="KSO_WM_UNIT_LINE_FORE_SCHEMECOLOR_INDEX_3_BRIGHTNESS" val="0.7"/>
  <p:tag name="KSO_WM_UNIT_LINE_FORE_SCHEMECOLOR_INDEX_3" val="5"/>
  <p:tag name="KSO_WM_UNIT_LINE_FORE_SCHEMECOLOR_INDEX_3_POS" val="0.71"/>
  <p:tag name="KSO_WM_UNIT_LINE_FORE_SCHEMECOLOR_INDEX_3_TRANS" val="0"/>
  <p:tag name="KSO_WM_UNIT_LINE_FORE_SCHEMECOLOR_INDEX_4_BRIGHTNESS" val="0"/>
  <p:tag name="KSO_WM_UNIT_LINE_FORE_SCHEMECOLOR_INDEX_4" val="14"/>
  <p:tag name="KSO_WM_UNIT_LINE_FORE_SCHEMECOLOR_INDEX_4_POS" val="1"/>
  <p:tag name="KSO_WM_UNIT_LINE_FORE_SCHEMECOLOR_INDEX_4_TRANS" val="0"/>
  <p:tag name="KSO_WM_UNIT_LINE_GRADIENT_TYPE" val="0"/>
  <p:tag name="KSO_WM_UNIT_LINE_GRADIENT_ANGLE" val="270"/>
  <p:tag name="KSO_WM_UNIT_LINE_GRADIENT_DIRECTION" val="6"/>
  <p:tag name="KSO_WM_UNIT_LINE_FILL_TYPE" val="5"/>
  <p:tag name="KSO_WM_UNIT_SHADOW_SCHEMECOLOR_INDEX_BRIGHTNESS" val="0"/>
  <p:tag name="KSO_WM_UNIT_SHADOW_SCHEMECOLOR_INDEX" val="5"/>
  <p:tag name="KSO_WM_UNIT_HIGHLIGHT" val="0"/>
  <p:tag name="KSO_WM_UNIT_COMPATIBLE" val="0"/>
  <p:tag name="KSO_WM_UNIT_DIAGRAM_ISNUMVISUAL" val="0"/>
  <p:tag name="KSO_WM_UNIT_DIAGRAM_ISREFERUNIT" val="0"/>
  <p:tag name="KSO_WM_UNIT_ID" val="diagram20238184_4*n_h_h_i*1_2_5_1"/>
  <p:tag name="KSO_WM_TEMPLATE_CATEGORY" val="diagram"/>
  <p:tag name="KSO_WM_TEMPLATE_INDEX" val="20238184"/>
  <p:tag name="KSO_WM_UNIT_LAYERLEVEL" val="1_1_1_1"/>
  <p:tag name="KSO_WM_TAG_VERSION" val="3.0"/>
  <p:tag name="KSO_WM_DIAGRAM_VERSION" val="3"/>
  <p:tag name="KSO_WM_DIAGRAM_COLOR_TRICK" val="3"/>
  <p:tag name="KSO_WM_DIAGRAM_COLOR_TEXT_CAN_REMOVE" val="n"/>
  <p:tag name="KSO_WM_DIAGRAM_GROUP_CODE" val="n1-1"/>
  <p:tag name="KSO_WM_UNIT_TYPE" val="n_h_h_i"/>
  <p:tag name="KSO_WM_UNIT_INDEX" val="1_2_5_1"/>
  <p:tag name="KSO_WM_DIAGRAM_MAX_ITEMCNT" val="6"/>
  <p:tag name="KSO_WM_DIAGRAM_MIN_ITEMCNT" val="2"/>
  <p:tag name="KSO_WM_DIAGRAM_VIRTUALLY_FRAME" val="{&quot;height&quot;:366.8999938964844,&quot;left&quot;:40.72499389648438,&quot;top&quot;:86.55000305175781,&quot;width&quot;:814.0500122070313}"/>
  <p:tag name="KSO_WM_DIAGRAM_COLOR_MATCH_VALUE" val="{&quot;shape&quot;:{&quot;fill&quot;:{&quot;gradient&quot;:[{&quot;brightness&quot;:0.4000000059604645,&quot;colorType&quot;:1,&quot;foreColorIndex&quot;:8,&quot;pos&quot;:0.03999999910593033,&quot;transparency&quot;:0},{&quot;brightness&quot;:0,&quot;colorType&quot;:1,&quot;foreColorIndex&quot;:8,&quot;pos&quot;:1,&quot;transparency&quot;:0},{&quot;brightness&quot;:0,&quot;colorType&quot;:1,&quot;foreColorIndex&quot;:8,&quot;pos&quot;:0.5400000214576721,&quot;transparency&quot;:0}],&quot;type&quot;:3},&quot;glow&quot;:{&quot;colorType&quot;:0},&quot;line&quot;:{&quot;gradient&quot;:[{&quot;brightness&quot;:0.800000011920929,&quot;colorType&quot;:1,&quot;foreColorIndex&quot;:8,&quot;pos&quot;:0,&quot;transparency&quot;:0},{&quot;brightness&quot;:0.949999988079071,&quot;colorType&quot;:2,&quot;pos&quot;:0.3700000047683716,&quot;rgb&quot;:&quot;#fdfeff&quot;,&quot;transparency&quot;:0},{&quot;brightness&quot;:0.800000011920929,&quot;colorType&quot;:1,&quot;foreColorIndex&quot;:8,&quot;pos&quot;:0.7099999785423279,&quot;transparency&quot;:0},{&quot;brightness&quot;:0,&quot;colorType&quot;:2,&quot;pos&quot;:1,&quot;rgb&quot;:&quot;#ffffff&quot;,&quot;transparency&quot;:0}],&quot;type&quot;:2},&quot;shadow&quot;:{&quot;brightness&quot;:0,&quot;colorType&quot;:1,&quot;foreColorIndex&quot;:8,&quot;transparency&quot;:0.54000002145767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6,5,6,5,6]}"/>
</p:tagLst>
</file>

<file path=ppt/tags/tag193.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n_h_h_f"/>
  <p:tag name="KSO_WM_UNIT_INDEX" val="1_2_5_1"/>
  <p:tag name="KSO_WM_UNIT_ID" val="diagram20238184_4*n_h_h_f*1_2_5_1"/>
  <p:tag name="KSO_WM_TEMPLATE_CATEGORY" val="diagram"/>
  <p:tag name="KSO_WM_TEMPLATE_INDEX" val="20238184"/>
  <p:tag name="KSO_WM_UNIT_LAYERLEVEL" val="1_1_1_1"/>
  <p:tag name="KSO_WM_TAG_VERSION" val="3.0"/>
  <p:tag name="KSO_WM_BEAUTIFY_FLAG" val="#wm#"/>
  <p:tag name="KSO_WM_DIAGRAM_VERSION" val="3"/>
  <p:tag name="KSO_WM_DIAGRAM_COLOR_TRICK" val="3"/>
  <p:tag name="KSO_WM_DIAGRAM_COLOR_TEXT_CAN_REMOVE" val="n"/>
  <p:tag name="KSO_WM_UNIT_VALUE" val="48"/>
  <p:tag name="KSO_WM_DIAGRAM_GROUP_CODE" val="n1-1"/>
  <p:tag name="KSO_WM_DIAGRAM_MAX_ITEMCNT" val="6"/>
  <p:tag name="KSO_WM_DIAGRAM_MIN_ITEMCNT" val="2"/>
  <p:tag name="KSO_WM_DIAGRAM_VIRTUALLY_FRAME" val="{&quot;height&quot;:366.8999938964844,&quot;left&quot;:40.72499389648438,&quot;top&quot;:86.55000305175781,&quot;width&quot;:814.050012207031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Click here to add text"/>
  <p:tag name="KSO_WM_UNIT_TEXT_FILL_FORE_SCHEMECOLOR_INDEX" val="1"/>
  <p:tag name="KSO_WM_UNIT_TEXT_FILL_TYPE" val="1"/>
  <p:tag name="KSO_WM_DIAGRAM_USE_COLOR_VALUE" val="{&quot;color_scheme&quot;:1,&quot;color_type&quot;:1,&quot;theme_color_indexes&quot;:[5,6,5,6,5,6]}"/>
</p:tagLst>
</file>

<file path=ppt/tags/tag19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8184_4*n_h_i*1_1_4"/>
  <p:tag name="KSO_WM_TEMPLATE_CATEGORY" val="diagram"/>
  <p:tag name="KSO_WM_TEMPLATE_INDEX" val="20238184"/>
  <p:tag name="KSO_WM_UNIT_LAYERLEVEL" val="1_1_1"/>
  <p:tag name="KSO_WM_TAG_VERSION" val="3.0"/>
  <p:tag name="KSO_WM_DIAGRAM_VERSION" val="3"/>
  <p:tag name="KSO_WM_DIAGRAM_COLOR_TRICK" val="3"/>
  <p:tag name="KSO_WM_DIAGRAM_COLOR_TEXT_CAN_REMOVE" val="n"/>
  <p:tag name="KSO_WM_DIAGRAM_GROUP_CODE" val="n1-1"/>
  <p:tag name="KSO_WM_UNIT_TYPE" val="n_h_i"/>
  <p:tag name="KSO_WM_UNIT_INDEX" val="1_1_4"/>
  <p:tag name="KSO_WM_DIAGRAM_MAX_ITEMCNT" val="6"/>
  <p:tag name="KSO_WM_DIAGRAM_MIN_ITEMCNT" val="2"/>
  <p:tag name="KSO_WM_DIAGRAM_VIRTUALLY_FRAME" val="{&quot;height&quot;:366.8999938964844,&quot;left&quot;:40.72499389648438,&quot;top&quot;:86.55000305175781,&quot;width&quot;:814.0500122070313}"/>
  <p:tag name="KSO_WM_DIAGRAM_COLOR_MATCH_VALUE" val="{&quot;shape&quot;:{&quot;fill&quot;:{&quot;type&quot;:0},&quot;glow&quot;:{&quot;colorType&quot;:0},&quot;line&quot;:{&quot;gradient&quot;:[{&quot;brightness&quot;:0,&quot;colorType&quot;:1,&quot;foreColorIndex&quot;:5,&quot;pos&quot;:0.4000000059604645,&quot;transparency&quot;:0.6499999761581421},{&quot;brightness&quot;:0.6000000238418579,&quot;colorType&quot;:1,&quot;foreColorIndex&quot;:5,&quot;pos&quot;:0.8799999952316284,&quot;transparency&quot;:0},{&quot;brightness&quot;:0,&quot;colorType&quot;:1,&quot;foreColorIndex&quot;:5,&quot;pos&quot;:1,&quot;transparency&quot;:0.6499999761581421},{&quot;brightness&quot;:0,&quot;colorType&quot;:1,&quot;foreColorIndex&quot;:5,&quot;pos&quot;:0.07000000029802322,&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9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8184_4*n_h_i*1_1_5"/>
  <p:tag name="KSO_WM_TEMPLATE_CATEGORY" val="diagram"/>
  <p:tag name="KSO_WM_TEMPLATE_INDEX" val="20238184"/>
  <p:tag name="KSO_WM_UNIT_LAYERLEVEL" val="1_1_1"/>
  <p:tag name="KSO_WM_TAG_VERSION" val="3.0"/>
  <p:tag name="KSO_WM_DIAGRAM_VERSION" val="3"/>
  <p:tag name="KSO_WM_DIAGRAM_COLOR_TRICK" val="3"/>
  <p:tag name="KSO_WM_DIAGRAM_COLOR_TEXT_CAN_REMOVE" val="n"/>
  <p:tag name="KSO_WM_DIAGRAM_GROUP_CODE" val="n1-1"/>
  <p:tag name="KSO_WM_UNIT_TYPE" val="n_h_i"/>
  <p:tag name="KSO_WM_UNIT_INDEX" val="1_1_5"/>
  <p:tag name="KSO_WM_DIAGRAM_MAX_ITEMCNT" val="6"/>
  <p:tag name="KSO_WM_DIAGRAM_MIN_ITEMCNT" val="2"/>
  <p:tag name="KSO_WM_DIAGRAM_VIRTUALLY_FRAME" val="{&quot;height&quot;:366.8999938964844,&quot;left&quot;:40.72499389648438,&quot;top&quot;:86.55000305175781,&quot;width&quot;:814.0500122070313}"/>
  <p:tag name="KSO_WM_DIAGRAM_COLOR_MATCH_VALUE" val="{&quot;shape&quot;:{&quot;fill&quot;:{&quot;type&quot;:0},&quot;glow&quot;:{&quot;colorType&quot;:0},&quot;line&quot;:{&quot;gradient&quot;:[{&quot;brightness&quot;:0,&quot;colorType&quot;:1,&quot;foreColorIndex&quot;:5,&quot;pos&quot;:0.4000000059604645,&quot;transparency&quot;:0.6499999761581421},{&quot;brightness&quot;:0.6000000238418579,&quot;colorType&quot;:1,&quot;foreColorIndex&quot;:5,&quot;pos&quot;:0.8799999952316284,&quot;transparency&quot;:0},{&quot;brightness&quot;:0,&quot;colorType&quot;:1,&quot;foreColorIndex&quot;:5,&quot;pos&quot;:1,&quot;transparency&quot;:0.6499999761581421},{&quot;brightness&quot;:0,&quot;colorType&quot;:1,&quot;foreColorIndex&quot;:5,&quot;pos&quot;:0.07000000029802322,&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96.xml><?xml version="1.0" encoding="utf-8"?>
<p:tagLst xmlns:p="http://schemas.openxmlformats.org/presentationml/2006/main">
  <p:tag name="KSO_WM_BEAUTIFY_FLAG" val="#wm#"/>
  <p:tag name="KSO_WM_UNIT_FILL_FORE_SCHEMECOLOR_INDEX_1_BRIGHTNESS" val="0.6"/>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44"/>
  <p:tag name="KSO_WM_UNIT_FILL_FORE_SCHEMECOLOR_INDEX_2_TRANS" val="0"/>
  <p:tag name="KSO_WM_UNIT_FILL_GRADIENT_TYPE" val="2"/>
  <p:tag name="KSO_WM_UNIT_FILL_GRADIENT_ANGLE" val="0"/>
  <p:tag name="KSO_WM_UNIT_FILL_GRADIENT_DIRECTION" val="12"/>
  <p:tag name="KSO_WM_UNIT_LINE_FORE_SCHEMECOLOR_INDEX_1_BRIGHTNESS" val="0.55"/>
  <p:tag name="KSO_WM_UNIT_LINE_FORE_SCHEMECOLOR_INDEX_1" val="5"/>
  <p:tag name="KSO_WM_UNIT_LINE_FORE_SCHEMECOLOR_INDEX_1_POS" val="0"/>
  <p:tag name="KSO_WM_UNIT_LINE_FORE_SCHEMECOLOR_INDEX_1_TRANS" val="0"/>
  <p:tag name="KSO_WM_UNIT_LINE_FORE_SCHEMECOLOR_INDEX_2_BRIGHTNESS" val="0.95"/>
  <p:tag name="KSO_WM_UNIT_LINE_FORE_SCHEMECOLOR_INDEX_2" val="5"/>
  <p:tag name="KSO_WM_UNIT_LINE_FORE_SCHEMECOLOR_INDEX_2_POS" val="0.37"/>
  <p:tag name="KSO_WM_UNIT_LINE_FORE_SCHEMECOLOR_INDEX_2_TRANS" val="0"/>
  <p:tag name="KSO_WM_UNIT_LINE_FORE_SCHEMECOLOR_INDEX_3_BRIGHTNESS" val="0.7"/>
  <p:tag name="KSO_WM_UNIT_LINE_FORE_SCHEMECOLOR_INDEX_3" val="5"/>
  <p:tag name="KSO_WM_UNIT_LINE_FORE_SCHEMECOLOR_INDEX_3_POS" val="0.71"/>
  <p:tag name="KSO_WM_UNIT_LINE_FORE_SCHEMECOLOR_INDEX_3_TRANS" val="0"/>
  <p:tag name="KSO_WM_UNIT_LINE_FORE_SCHEMECOLOR_INDEX_4_BRIGHTNESS" val="0"/>
  <p:tag name="KSO_WM_UNIT_LINE_FORE_SCHEMECOLOR_INDEX_4" val="14"/>
  <p:tag name="KSO_WM_UNIT_LINE_FORE_SCHEMECOLOR_INDEX_4_POS" val="1"/>
  <p:tag name="KSO_WM_UNIT_LINE_FORE_SCHEMECOLOR_INDEX_4_TRANS" val="0"/>
  <p:tag name="KSO_WM_UNIT_LINE_GRADIENT_TYPE" val="0"/>
  <p:tag name="KSO_WM_UNIT_LINE_GRADIENT_ANGLE" val="270"/>
  <p:tag name="KSO_WM_UNIT_LINE_GRADIENT_DIRECTION" val="6"/>
  <p:tag name="KSO_WM_UNIT_LINE_FILL_TYPE" val="5"/>
  <p:tag name="KSO_WM_UNIT_SHADOW_SCHEMECOLOR_INDEX_BRIGHTNESS" val="0"/>
  <p:tag name="KSO_WM_UNIT_SHADOW_SCHEMECOLOR_INDEX" val="5"/>
  <p:tag name="KSO_WM_UNIT_TEXT_FILL_FORE_SCHEMECOLOR_INDEX_BRIGHTNESS" val="0"/>
  <p:tag name="KSO_WM_UNIT_TEXT_FILL_TYPE" val="1"/>
  <p:tag name="KSO_WM_UNIT_HIGHLIGHT" val="0"/>
  <p:tag name="KSO_WM_UNIT_COMPATIBLE" val="0"/>
  <p:tag name="KSO_WM_UNIT_DIAGRAM_ISNUMVISUAL" val="0"/>
  <p:tag name="KSO_WM_UNIT_DIAGRAM_ISREFERUNIT" val="0"/>
  <p:tag name="KSO_WM_UNIT_ID" val="diagram20238184_4*n_h_a*1_1_1"/>
  <p:tag name="KSO_WM_TEMPLATE_CATEGORY" val="diagram"/>
  <p:tag name="KSO_WM_TEMPLATE_INDEX" val="20238184"/>
  <p:tag name="KSO_WM_UNIT_LAYERLEVEL" val="1_1_1"/>
  <p:tag name="KSO_WM_TAG_VERSION" val="3.0"/>
  <p:tag name="KSO_WM_DIAGRAM_VERSION" val="3"/>
  <p:tag name="KSO_WM_DIAGRAM_COLOR_TRICK" val="3"/>
  <p:tag name="KSO_WM_DIAGRAM_COLOR_TEXT_CAN_REMOVE" val="n"/>
  <p:tag name="KSO_WM_UNIT_ISCONTENTSTITLE" val="0"/>
  <p:tag name="KSO_WM_UNIT_ISNUMDGMTITLE" val="0"/>
  <p:tag name="KSO_WM_UNIT_NOCLEAR" val="0"/>
  <p:tag name="KSO_WM_UNIT_VALUE" val="30"/>
  <p:tag name="KSO_WM_DIAGRAM_GROUP_CODE" val="n1-1"/>
  <p:tag name="KSO_WM_UNIT_TYPE" val="n_h_a"/>
  <p:tag name="KSO_WM_UNIT_INDEX" val="1_1_1"/>
  <p:tag name="KSO_WM_DIAGRAM_MAX_ITEMCNT" val="6"/>
  <p:tag name="KSO_WM_DIAGRAM_MIN_ITEMCNT" val="2"/>
  <p:tag name="KSO_WM_DIAGRAM_VIRTUALLY_FRAME" val="{&quot;height&quot;:366.8999938964844,&quot;left&quot;:40.72499389648438,&quot;top&quot;:86.55000305175781,&quot;width&quot;:814.0500122070313}"/>
  <p:tag name="KSO_WM_DIAGRAM_COLOR_MATCH_VALUE" val="{&quot;shape&quot;:{&quot;fill&quot;:{&quot;gradient&quot;:[{&quot;brightness&quot;:0.800000011920929,&quot;colorType&quot;:1,&quot;foreColorIndex&quot;:5,&quot;pos&quot;:1,&quot;transparency&quot;:0},{&quot;brightness&quot;:0.4000000059604645,&quot;colorType&quot;:1,&quot;foreColorIndex&quot;:5,&quot;pos&quot;:0,&quot;transparency&quot;:0},{&quot;brightness&quot;:0,&quot;colorType&quot;:1,&quot;foreColorIndex&quot;:5,&quot;pos&quot;:0.3400000035762787,&quot;transparency&quot;:0},{&quot;brightness&quot;:0,&quot;colorType&quot;:1,&quot;foreColorIndex&quot;:5,&quot;pos&quot;:0.6200000047683716,&quot;transparency&quot;:0}],&quot;type&quot;:3},&quot;glow&quot;:{&quot;colorType&quot;:0},&quot;line&quot;:{&quot;gradient&quot;:[{&quot;brightness&quot;:0.800000011920929,&quot;colorType&quot;:1,&quot;foreColorIndex&quot;:5,&quot;pos&quot;:0,&quot;transparency&quot;:0},{&quot;brightness&quot;:0,&quot;colorType&quot;:2,&quot;pos&quot;:0.3700000047683716,&quot;rgb&quot;:&quot;#ffffff&quot;,&quot;transparency&quot;:0},{&quot;brightness&quot;:0.800000011920929,&quot;colorType&quot;:1,&quot;foreColorIndex&quot;:5,&quot;pos&quot;:0.7099999785423279,&quot;transparency&quot;:0},{&quot;brightness&quot;:0,&quot;colorType&quot;:2,&quot;pos&quot;:1,&quot;rgb&quot;:&quot;#ffffff&quot;,&quot;transparency&quot;:0}],&quot;type&quot;:2},&quot;shadow&quot;:{&quot;brightness&quot;:0,&quot;colorType&quot;:1,&quot;foreColorIndex&quot;:5,&quot;transparency&quot;:0.85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 name="KSO_WM_UNIT_FILL_TYPE" val="3"/>
  <p:tag name="KSO_WM_DIAGRAM_USE_COLOR_VALUE" val="{&quot;color_scheme&quot;:1,&quot;color_type&quot;:1,&quot;theme_color_indexes&quot;:[5,6,5,6,5,6]}"/>
</p:tagLst>
</file>

<file path=ppt/tags/tag197.xml><?xml version="1.0" encoding="utf-8"?>
<p:tagLst xmlns:p="http://schemas.openxmlformats.org/presentationml/2006/main">
  <p:tag name="KSO_WM_SLIDE_ID" val="custom20238007_4"/>
  <p:tag name="KSO_WM_TEMPLATE_SUBCATEGORY" val="0"/>
  <p:tag name="KSO_WM_TEMPLATE_MASTER_TYPE" val="0"/>
  <p:tag name="KSO_WM_TEMPLATE_COLOR_TYPE" val="0"/>
  <p:tag name="KSO_WM_SLIDE_ITEM_CNT" val="4"/>
  <p:tag name="KSO_WM_SLIDE_INDEX" val="4"/>
  <p:tag name="KSO_WM_TAG_VERSION" val="3.0"/>
  <p:tag name="KSO_WM_BEAUTIFY_FLAG" val="#wm#"/>
  <p:tag name="KSO_WM_TEMPLATE_CATEGORY" val="custom"/>
  <p:tag name="KSO_WM_TEMPLATE_INDEX" val="20238007"/>
  <p:tag name="KSO_WM_SLIDE_TYPE" val="contents"/>
  <p:tag name="KSO_WM_SLIDE_SUBTYPE" val="diag"/>
  <p:tag name="KSO_WM_DIAGRAM_GROUP_CODE" val="l1-1"/>
  <p:tag name="KSO_WM_SLIDE_DIAGTYPE" val="l"/>
  <p:tag name="KSO_WM_SLIDE_LAYOUT" val="a_l"/>
  <p:tag name="KSO_WM_SLIDE_LAYOUT_CNT" val="1_1"/>
  <p:tag name="resource_record_key" val="{&quot;65&quot;:[20238007],&quot;70&quot;:[3312650]}"/>
</p:tagLst>
</file>

<file path=ppt/tags/tag19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custom20233407_1*a*1"/>
  <p:tag name="KSO_WM_TEMPLATE_CATEGORY" val="custom"/>
  <p:tag name="KSO_WM_TEMPLATE_INDEX" val="20233407"/>
  <p:tag name="KSO_WM_UNIT_LAYERLEVEL" val="1"/>
  <p:tag name="KSO_WM_TAG_VERSION" val="3.0"/>
  <p:tag name="KSO_WM_BEAUTIFY_FLAG" val="#wm#"/>
  <p:tag name="KSO_WM_UNIT_PRESET_TEXT" val="Your title here"/>
</p:tagLst>
</file>

<file path=ppt/tags/tag199.xml><?xml version="1.0" encoding="utf-8"?>
<p:tagLst xmlns:p="http://schemas.openxmlformats.org/presentationml/2006/main">
  <p:tag name="KSO_WM_TEMPLATE_THUMBS_INDEX" val="1、11"/>
  <p:tag name="KSO_WM_SLIDE_CONTENT_AREA" val="{&quot;left&quot;:&quot;20.3&quot;,&quot;top&quot;:&quot;125&quot;,&quot;width&quot;:&quot;531.55&quot;,&quot;height&quot;:&quot;289.2&quot;}"/>
  <p:tag name="KSO_WM_SPECIAL_SOURCE" val="bdnull"/>
  <p:tag name="KSO_WM_SLIDE_ID" val="custom20233407_1"/>
  <p:tag name="KSO_WM_TEMPLATE_SUBCATEGORY" val="29"/>
  <p:tag name="KSO_WM_TEMPLATE_MASTER_TYPE" val="0"/>
  <p:tag name="KSO_WM_TEMPLATE_COLOR_TYPE" val="0"/>
  <p:tag name="KSO_WM_SLIDE_TYPE" val="title"/>
  <p:tag name="KSO_WM_SLIDE_SUBTYPE" val="pureTxt"/>
  <p:tag name="KSO_WM_SLIDE_ITEM_CNT" val="0"/>
  <p:tag name="KSO_WM_SLIDE_INDEX" val="1"/>
  <p:tag name="KSO_WM_TAG_VERSION" val="3.0"/>
  <p:tag name="KSO_WM_BEAUTIFY_FLAG" val="#wm#"/>
  <p:tag name="KSO_WM_TEMPLATE_CATEGORY" val="custom"/>
  <p:tag name="KSO_WM_TEMPLATE_INDEX" val="20233407"/>
  <p:tag name="KSO_WM_SLIDE_LAYOUT" val="a_b_f"/>
  <p:tag name="KSO_WM_SLIDE_LAYOUT_CNT" val="1_1_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5"/>
  <p:tag name="KSO_WM_UNIT_LAYERLEVEL" val="1"/>
  <p:tag name="KSO_WM_TAG_VERSION" val="3.0"/>
  <p:tag name="KSO_WM_BEAUTIFY_FLAG" val="#wm#"/>
  <p:tag name="KSO_WM_UNIT_TYPE" val="i"/>
  <p:tag name="KSO_WM_UNIT_INDEX" val="5"/>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00.xml><?xml version="1.0" encoding="utf-8"?>
<p:tagLst xmlns:p="http://schemas.openxmlformats.org/presentationml/2006/main">
  <p:tag name="KSO_WM_BEAUTIFY_FLAG" val="#wm#"/>
  <p:tag name="KSO_WM_TEMPLATE_CATEGORY" val="custom"/>
  <p:tag name="KSO_WM_TEMPLATE_INDEX" val="20233407"/>
</p:tagLst>
</file>

<file path=ppt/tags/tag201.xml><?xml version="1.0" encoding="utf-8"?>
<p:tagLst xmlns:p="http://schemas.openxmlformats.org/presentationml/2006/main">
  <p:tag name="KSO_WM_UNIT_TYPE" val="f"/>
  <p:tag name="KSO_WM_UNIT_SUBTYPE" val="b"/>
  <p:tag name="KSO_WM_UNIT_INDEX" val="1"/>
  <p:tag name="KSO_WM_BEAUTIFY_FLAG" val="#wm#"/>
  <p:tag name="KSO_WM_TAG_VERSION" val="3.0"/>
  <p:tag name="KSO_WM_UNIT_ID" val="custom20238145_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8145"/>
  <p:tag name="KSO_WM_TEMPLATE_CATEGORY" val="custom"/>
  <p:tag name="KSO_WM_UNIT_VALUE" val="15"/>
  <p:tag name="KSO_WM_UNIT_PRESET_TEXT" val="Name"/>
</p:tagLst>
</file>

<file path=ppt/tags/tag202.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8162_9*a*1"/>
  <p:tag name="KSO_WM_TEMPLATE_CATEGORY" val="custom"/>
  <p:tag name="KSO_WM_TEMPLATE_INDEX" val="20238162"/>
  <p:tag name="KSO_WM_UNIT_LAYERLEVEL" val="1"/>
  <p:tag name="KSO_WM_TAG_VERSION" val="3.0"/>
  <p:tag name="KSO_WM_BEAUTIFY_FLAG" val="#wm#"/>
  <p:tag name="KSO_WM_UNIT_PRESET_TEXT" val="THANKS"/>
</p:tagLst>
</file>

<file path=ppt/tags/tag203.xml><?xml version="1.0" encoding="utf-8"?>
<p:tagLst xmlns:p="http://schemas.openxmlformats.org/presentationml/2006/main">
  <p:tag name="KSO_WM_UNIT_ISNUMDGMTITLE" val="0"/>
  <p:tag name="KSO_WM_UNIT_SUBTYPE" val="b"/>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1"/>
  <p:tag name="KSO_WM_UNIT_ID" val="custom20238162_9*f*1"/>
  <p:tag name="KSO_WM_TEMPLATE_CATEGORY" val="custom"/>
  <p:tag name="KSO_WM_TEMPLATE_INDEX" val="20238162"/>
  <p:tag name="KSO_WM_UNIT_LAYERLEVEL" val="1"/>
  <p:tag name="KSO_WM_TAG_VERSION" val="3.0"/>
  <p:tag name="KSO_WM_BEAUTIFY_FLAG" val="#wm#"/>
  <p:tag name="KSO_WM_UNIT_PRESET_TEXT" val="Name"/>
</p:tagLst>
</file>

<file path=ppt/tags/tag204.xml><?xml version="1.0" encoding="utf-8"?>
<p:tagLst xmlns:p="http://schemas.openxmlformats.org/presentationml/2006/main">
  <p:tag name="KSO_WM_SPECIAL_SOURCE" val="bdnull"/>
  <p:tag name="KSO_WM_SLIDE_ID" val="custom20238162_9"/>
  <p:tag name="KSO_WM_TEMPLATE_SUBCATEGORY" val="29"/>
  <p:tag name="KSO_WM_TEMPLATE_MASTER_TYPE" val="0"/>
  <p:tag name="KSO_WM_TEMPLATE_COLOR_TYPE" val="0"/>
  <p:tag name="KSO_WM_SLIDE_TYPE" val="endPage"/>
  <p:tag name="KSO_WM_SLIDE_SUBTYPE" val="pureTxt"/>
  <p:tag name="KSO_WM_SLIDE_ITEM_CNT" val="0"/>
  <p:tag name="KSO_WM_SLIDE_INDEX" val="9"/>
  <p:tag name="KSO_WM_TAG_VERSION" val="3.0"/>
  <p:tag name="KSO_WM_BEAUTIFY_FLAG" val="#wm#"/>
  <p:tag name="KSO_WM_TEMPLATE_CATEGORY" val="custom"/>
  <p:tag name="KSO_WM_TEMPLATE_INDEX" val="20238162"/>
  <p:tag name="KSO_WM_SLIDE_LAYOUT" val="a_f"/>
  <p:tag name="KSO_WM_SLIDE_LAYOUT_CNT" val="1_1"/>
</p:tagLst>
</file>

<file path=ppt/tags/tag205.xml><?xml version="1.0" encoding="utf-8"?>
<p:tagLst xmlns:p="http://schemas.openxmlformats.org/presentationml/2006/main">
  <p:tag name="resource_record_key" val="{&quot;65&quot;:[20238007],&quot;70&quot;:[3321782,3322137,3312650]}"/>
</p:tagLst>
</file>

<file path=ppt/tags/tag21.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8011"/>
  <p:tag name="KSO_WM_TEMPLATE_THUMBS_INDEX" val="1、9"/>
  <p:tag name="KSO_WM_SPECIAL_SOURCE" val="bdnull"/>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3*i*1"/>
  <p:tag name="KSO_WM_UNIT_LAYERLEVEL" val="1"/>
  <p:tag name="KSO_WM_TAG_VERSION" val="3.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3*i*2"/>
  <p:tag name="KSO_WM_UNIT_LAYERLEVEL" val="1"/>
  <p:tag name="KSO_WM_TAG_VERSION" val="3.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3"/>
  <p:tag name="KSO_WM_UNIT_LAYERLEVEL" val="1"/>
  <p:tag name="KSO_WM_TAG_VERSION" val="3.0"/>
  <p:tag name="KSO_WM_BEAUTIFY_FLAG" val="#wm#"/>
  <p:tag name="KSO_WM_UNIT_TYPE" val="i"/>
  <p:tag name="KSO_WM_UNIT_INDEX" val="3"/>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3.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4"/>
  <p:tag name="KSO_WM_UNIT_LAYERLEVEL" val="1"/>
  <p:tag name="KSO_WM_TAG_VERSION" val="3.0"/>
  <p:tag name="KSO_WM_BEAUTIFY_FLAG" val="#wm#"/>
  <p:tag name="KSO_WM_UNIT_TYPE" val="i"/>
  <p:tag name="KSO_WM_UNIT_INDEX" val="4"/>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3.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5"/>
  <p:tag name="KSO_WM_UNIT_LAYERLEVEL" val="1"/>
  <p:tag name="KSO_WM_TAG_VERSION" val="3.0"/>
  <p:tag name="KSO_WM_BEAUTIFY_FLAG" val="#wm#"/>
  <p:tag name="KSO_WM_UNIT_TYPE" val="i"/>
  <p:tag name="KSO_WM_UNIT_INDEX" val="5"/>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3.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0*i*2"/>
  <p:tag name="KSO_WM_UNIT_LAYERLEVEL" val="1"/>
  <p:tag name="KSO_WM_TAG_VERSION" val="3.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3"/>
  <p:tag name="KSO_WM_UNIT_LAYERLEVEL" val="1"/>
  <p:tag name="KSO_WM_TAG_VERSION" val="3.0"/>
  <p:tag name="KSO_WM_BEAUTIFY_FLAG" val="#wm#"/>
  <p:tag name="KSO_WM_UNIT_TYPE" val="i"/>
  <p:tag name="KSO_WM_UNIT_INDEX" val="3"/>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NOCLEAR" val="0"/>
  <p:tag name="KSO_WM_UNIT_PRESET_TEXT" val="单击此处编辑母版标题样式"/>
  <p:tag name="KSO_WM_UNIT_TYPE" val="a"/>
  <p:tag name="KSO_WM_UNIT_INDEX" val="1"/>
  <p:tag name="KSO_WM_UNIT_VALUE" val="23"/>
  <p:tag name="KSO_WM_TEMPLATE_CATEGORY" val="custom"/>
  <p:tag name="KSO_WM_TEMPLATE_INDEX" val="20238011"/>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1"/>
  <p:tag name="KSO_WM_UNIT_VALUE" val="504"/>
  <p:tag name="KSO_WM_TEMPLATE_CATEGORY" val="custom"/>
  <p:tag name="KSO_WM_TEMPLATE_INDEX" val="20238011"/>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42.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8011"/>
  <p:tag name="KSO_WM_TEMPLATE_THUMBS_INDEX" val="1、9"/>
  <p:tag name="KSO_WM_SPECIAL_SOURCE" val="bdnull"/>
</p:tagLst>
</file>

<file path=ppt/tags/tag4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1"/>
  <p:tag name="KSO_WM_UNIT_LAYERLEVEL" val="1"/>
  <p:tag name="KSO_WM_TAG_VERSION" val="3.0"/>
  <p:tag name="KSO_WM_UNIT_TYPE" val="i"/>
  <p:tag name="KSO_WM_UNIT_INDEX" val="1"/>
</p:tagLst>
</file>

<file path=ppt/tags/tag4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2"/>
  <p:tag name="KSO_WM_UNIT_LAYERLEVEL" val="1"/>
  <p:tag name="KSO_WM_TAG_VERSION" val="3.0"/>
  <p:tag name="KSO_WM_UNIT_TYPE" val="i"/>
  <p:tag name="KSO_WM_UNIT_INDEX" val="2"/>
</p:tagLst>
</file>

<file path=ppt/tags/tag45.xml><?xml version="1.0" encoding="utf-8"?>
<p:tagLst xmlns:p="http://schemas.openxmlformats.org/presentationml/2006/main">
  <p:tag name="PA" val="v5.2.10"/>
  <p:tag name="KSO_WM_BEAUTIFY_FLAG" val="#wm#"/>
  <p:tag name="KSO_WM_UNIT_HIGHLIGHT" val="0"/>
  <p:tag name="KSO_WM_UNIT_COMPATIBLE" val="0"/>
  <p:tag name="KSO_WM_UNIT_DIAGRAM_ISNUMVISUAL" val="0"/>
  <p:tag name="KSO_WM_UNIT_DIAGRAM_ISREFERUNIT" val="0"/>
  <p:tag name="KSO_WM_UNIT_ID" val="_3*i*3"/>
  <p:tag name="KSO_WM_UNIT_LAYERLEVEL" val="1"/>
  <p:tag name="KSO_WM_TAG_VERSION" val="3.0"/>
  <p:tag name="KSO_WM_UNIT_TYPE" val="i"/>
  <p:tag name="KSO_WM_UNIT_INDEX" val="3"/>
</p:tagLst>
</file>

<file path=ppt/tags/tag4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4"/>
  <p:tag name="KSO_WM_UNIT_LAYERLEVEL" val="1"/>
  <p:tag name="KSO_WM_TAG_VERSION" val="3.0"/>
  <p:tag name="KSO_WM_UNIT_TYPE" val="i"/>
  <p:tag name="KSO_WM_UNIT_INDEX" val="4"/>
</p:tagLst>
</file>

<file path=ppt/tags/tag4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5"/>
  <p:tag name="KSO_WM_UNIT_LAYERLEVEL" val="1"/>
  <p:tag name="KSO_WM_TAG_VERSION" val="3.0"/>
  <p:tag name="KSO_WM_UNIT_TYPE" val="i"/>
  <p:tag name="KSO_WM_UNIT_INDEX" val="5"/>
</p:tagLst>
</file>

<file path=ppt/tags/tag4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6"/>
  <p:tag name="KSO_WM_UNIT_LAYERLEVEL" val="1"/>
  <p:tag name="KSO_WM_TAG_VERSION" val="3.0"/>
  <p:tag name="KSO_WM_UNIT_TYPE" val="i"/>
  <p:tag name="KSO_WM_UNIT_INDEX" val="6"/>
</p:tagLst>
</file>

<file path=ppt/tags/tag49.xml><?xml version="1.0" encoding="utf-8"?>
<p:tagLst xmlns:p="http://schemas.openxmlformats.org/presentationml/2006/main">
  <p:tag name="KSO_WM_UNIT_ISCONTENTSTITLE" val="1"/>
  <p:tag name="KSO_WM_UNIT_ISNUMDGMTITLE" val="0"/>
  <p:tag name="KSO_WM_UNIT_PRESET_TEXT" val="目录"/>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3.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5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7"/>
  <p:tag name="KSO_WM_UNIT_LAYERLEVEL" val="1"/>
  <p:tag name="KSO_WM_TAG_VERSION" val="3.0"/>
  <p:tag name="KSO_WM_UNIT_TYPE" val="i"/>
  <p:tag name="KSO_WM_UNIT_INDEX" val="7"/>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UNIT_TYPE" val="i"/>
  <p:tag name="KSO_WM_UNIT_INDEX" val="1"/>
</p:tagLst>
</file>

<file path=ppt/tags/tag5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2"/>
  <p:tag name="KSO_WM_UNIT_LAYERLEVEL" val="1"/>
  <p:tag name="KSO_WM_TAG_VERSION" val="3.0"/>
  <p:tag name="KSO_WM_UNIT_TYPE" val="i"/>
  <p:tag name="KSO_WM_UNIT_INDEX" val="2"/>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1"/>
  <p:tag name="KSO_WM_UNIT_LAYERLEVEL" val="1"/>
  <p:tag name="KSO_WM_TAG_VERSION" val="3.0"/>
  <p:tag name="KSO_WM_BEAUTIFY_FLAG" val="#wm#"/>
  <p:tag name="KSO_WM_UNIT_PRESET_TEXT" val="公司名占位符"/>
  <p:tag name="KSO_WM_UNIT_NOCLEAR" val="0"/>
  <p:tag name="KSO_WM_UNIT_VALUE" val="11"/>
  <p:tag name="KSO_WM_UNIT_TYPE" val="f"/>
  <p:tag name="KSO_WM_UNIT_INDEX" val="1"/>
  <p:tag name="KSO_WM_UNIT_SUBTYPE" val="g"/>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62.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a*1"/>
  <p:tag name="KSO_WM_UNIT_LAYERLEVEL" val="1"/>
  <p:tag name="KSO_WM_UNIT_ISCONTENTSTITLE" val="0"/>
  <p:tag name="KSO_WM_UNIT_ISNUMDGMTITLE" val="0"/>
  <p:tag name="KSO_WM_UNIT_PRESET_TEXT" val="单击此处编辑母版标题样式"/>
  <p:tag name="KSO_WM_UNIT_NOCLEAR" val="0"/>
  <p:tag name="KSO_WM_UNIT_TYPE" val="a"/>
  <p:tag name="KSO_WM_UNIT_INDEX" val="1"/>
  <p:tag name="KSO_WM_TEMPLATE_CATEGORY" val="custom"/>
  <p:tag name="KSO_WM_TEMPLATE_INDEX" val="20233445"/>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1"/>
  <p:tag name="KSO_WM_TEMPLATE_CATEGORY" val="custom"/>
  <p:tag name="KSO_WM_TEMPLATE_INDEX" val="20233445"/>
</p:tagLst>
</file>

<file path=ppt/tags/tag64.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445"/>
  <p:tag name="KSO_WM_SPECIAL_SOURCE" val="bdnull"/>
  <p:tag name="KSO_WM_TEMPLATE_THUMBS_INDEX" val="1、9"/>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BEAUTIFY_FLAG" val="#wm#"/>
  <p:tag name="KSO_WM_UNIT_TYPE" val="i"/>
  <p:tag name="KSO_WM_UNIT_INDEX" val="1"/>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67.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3.0"/>
  <p:tag name="KSO_WM_BEAUTIFY_FLAG" val="#wm#"/>
  <p:tag name="KSO_WM_UNIT_PRESET_TEXT" val="节编号"/>
  <p:tag name="KSO_WM_UNIT_NOCLEAR" val="0"/>
  <p:tag name="KSO_WM_UNIT_VALUE" val="13"/>
  <p:tag name="KSO_WM_UNIT_TYPE" val="e"/>
  <p:tag name="KSO_WM_UNIT_INDEX" val="1"/>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3.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TEMPLATE_CATEGORY" val="custom"/>
  <p:tag name="KSO_WM_TEMPLATE_INDEX" val="20238007"/>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2"/>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2"/>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1"/>
  <p:tag name="KSO_WM_TEMPLATE_CATEGORY" val="custom"/>
  <p:tag name="KSO_WM_TEMPLATE_INDEX" val="20238007"/>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4.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8007"/>
  <p:tag name="KSO_WM_TEMPLATE_THUMBS_INDEX" val="1、9"/>
  <p:tag name="KSO_WM_SPECIAL_SOURCE" val="bdnull"/>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3.0"/>
  <p:tag name="KSO_WM_BEAUTIFY_FLAG" val="#wm#"/>
  <p:tag name="KSO_WM_UNIT_TYPE" val="i"/>
  <p:tag name="KSO_WM_UNIT_INDEX" val="1"/>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3.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3.0"/>
  <p:tag name="KSO_WM_BEAUTIFY_FLAG" val="#wm#"/>
  <p:tag name="KSO_WM_UNIT_TYPE" val="i"/>
  <p:tag name="KSO_WM_UNIT_INDEX" val="2"/>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3.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TEMPLATE_CATEGORY" val="custom"/>
  <p:tag name="KSO_WM_TEMPLATE_INDEX" val="20238007"/>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1"/>
  <p:tag name="KSO_WM_TEMPLATE_CATEGORY" val="custom"/>
  <p:tag name="KSO_WM_TEMPLATE_INDEX" val="20238007"/>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86.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8007"/>
  <p:tag name="KSO_WM_TEMPLATE_THUMBS_INDEX" val="1、9"/>
  <p:tag name="KSO_WM_SPECIAL_SOURCE" val="bdnull"/>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3.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3.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i*3"/>
  <p:tag name="KSO_WM_UNIT_LAYERLEVEL" val="1"/>
  <p:tag name="KSO_WM_TAG_VERSION" val="3.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i*3"/>
  <p:tag name="KSO_WM_UNIT_LAYERLEVEL" val="1"/>
  <p:tag name="KSO_WM_TAG_VERSION" val="3.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1*i*4"/>
  <p:tag name="KSO_WM_UNIT_LAYERLEVEL" val="1"/>
  <p:tag name="KSO_WM_TAG_VERSION" val="3.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_1*i*5"/>
  <p:tag name="KSO_WM_UNIT_LAYERLEVEL" val="1"/>
  <p:tag name="KSO_WM_TAG_VERSION" val="3.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_1*i*6"/>
  <p:tag name="KSO_WM_UNIT_LAYERLEVEL" val="1"/>
  <p:tag name="KSO_WM_TAG_VERSION" val="3.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_1*i*7"/>
  <p:tag name="KSO_WM_UNIT_LAYERLEVEL" val="1"/>
  <p:tag name="KSO_WM_TAG_VERSION" val="3.0"/>
  <p:tag name="KSO_WM_BEAUTIFY_FLAG" val="#wm#"/>
</p:tagLst>
</file>

<file path=ppt/tags/tag94.xml><?xml version="1.0" encoding="utf-8"?>
<p:tagLst xmlns:p="http://schemas.openxmlformats.org/presentationml/2006/main">
  <p:tag name="KSO_WM_UNIT_ISCONTENTSTITLE" val="0"/>
  <p:tag name="KSO_WM_UNIT_ISNUMDGMTITLE" val="0"/>
  <p:tag name="KSO_WM_UNIT_PRESET_TEXT" val="Click to add subtitle"/>
  <p:tag name="KSO_WM_UNIT_NOCLEAR" val="0"/>
  <p:tag name="KSO_WM_UNIT_VALUE" val="17"/>
  <p:tag name="KSO_WM_UNIT_HIGHLIGHT" val="0"/>
  <p:tag name="KSO_WM_UNIT_COMPATIBLE" val="0"/>
  <p:tag name="KSO_WM_UNIT_DIAGRAM_ISNUMVISUAL" val="0"/>
  <p:tag name="KSO_WM_UNIT_DIAGRAM_ISREFERUNIT" val="0"/>
  <p:tag name="KSO_WM_UNIT_CONTENT_GROUP_TYPE" val="contentchip"/>
  <p:tag name="KSO_WM_UNIT_TYPE" val="b"/>
  <p:tag name="KSO_WM_UNIT_INDEX" val="1"/>
  <p:tag name="KSO_WM_UNIT_ID" val="_1*b*1"/>
  <p:tag name="KSO_WM_UNIT_LAYERLEVEL" val="1"/>
  <p:tag name="KSO_WM_TAG_VERSION" val="3.0"/>
  <p:tag name="KSO_WM_BEAUTIFY_FLAG" val="#wm#"/>
</p:tagLst>
</file>

<file path=ppt/tags/tag95.xml><?xml version="1.0" encoding="utf-8"?>
<p:tagLst xmlns:p="http://schemas.openxmlformats.org/presentationml/2006/main">
  <p:tag name="KSO_WM_UNIT_ISCONTENTSTITLE" val="0"/>
  <p:tag name="KSO_WM_UNIT_ISNUMDGMTITLE" val="0"/>
  <p:tag name="KSO_WM_UNIT_PRESET_TEXT" val="单击输入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_1*a*1"/>
  <p:tag name="KSO_WM_UNIT_LAYERLEVEL" val="1"/>
  <p:tag name="KSO_WM_TAG_VERSION" val="3.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1*i*8"/>
  <p:tag name="KSO_WM_UNIT_LAYERLEVEL" val="1"/>
  <p:tag name="KSO_WM_TAG_VERSION" val="3.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自定义 159">
      <a:dk1>
        <a:srgbClr val="000000"/>
      </a:dk1>
      <a:lt1>
        <a:srgbClr val="FFFFFF"/>
      </a:lt1>
      <a:dk2>
        <a:srgbClr val="001548"/>
      </a:dk2>
      <a:lt2>
        <a:srgbClr val="D9D9D9"/>
      </a:lt2>
      <a:accent1>
        <a:srgbClr val="EE562E"/>
      </a:accent1>
      <a:accent2>
        <a:srgbClr val="B86B31"/>
      </a:accent2>
      <a:accent3>
        <a:srgbClr val="958739"/>
      </a:accent3>
      <a:accent4>
        <a:srgbClr val="71A440"/>
      </a:accent4>
      <a:accent5>
        <a:srgbClr val="22CC46"/>
      </a:accent5>
      <a:accent6>
        <a:srgbClr val="AA58AC"/>
      </a:accent6>
      <a:hlink>
        <a:srgbClr val="304FFE"/>
      </a:hlink>
      <a:folHlink>
        <a:srgbClr val="492067"/>
      </a:folHlink>
    </a:clrScheme>
    <a:fontScheme name="字体-商务">
      <a:majorFont>
        <a:latin typeface="Inter Bold"/>
        <a:ea typeface="Inter Bold"/>
        <a:cs typeface=""/>
      </a:majorFont>
      <a:minorFont>
        <a:latin typeface="Inter"/>
        <a:ea typeface="Inte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5875">
          <a:solidFill>
            <a:schemeClr val="tx1">
              <a:lumMod val="50000"/>
              <a:lumOff val="50000"/>
              <a:alpha val="80000"/>
            </a:schemeClr>
          </a:solidFill>
        </a:ln>
      </a:spPr>
      <a:bodyPr/>
      <a:lstStyle/>
      <a:style>
        <a:lnRef idx="2">
          <a:schemeClr val="accent1"/>
        </a:lnRef>
        <a:fillRef idx="0">
          <a:srgbClr val="FFFFFF"/>
        </a:fillRef>
        <a:effectRef idx="0">
          <a:srgbClr val="FFFFFF"/>
        </a:effectRef>
        <a:fontRef idx="minor">
          <a:schemeClr val="tx1"/>
        </a:fontRef>
      </a:style>
    </a:lnDef>
    <a:txDef>
      <a:spPr>
        <a:noFill/>
      </a:spPr>
      <a:bodyPr wrap="square" lIns="0" tIns="0" rIns="0" bIns="0" rtlCol="0" anchor="b">
        <a:normAutofit/>
      </a:bodyPr>
      <a:lstStyle>
        <a:defPPr>
          <a:lnSpc>
            <a:spcPct val="100000"/>
          </a:lnSpc>
          <a:defRPr lang="en-US" b="1" spc="300" dirty="0">
            <a:solidFill>
              <a:schemeClr val="tx1">
                <a:lumMod val="85000"/>
                <a:lumOff val="15000"/>
              </a:schemeClr>
            </a:solidFill>
            <a:latin typeface="+mj-ea"/>
            <a:ea typeface="+mj-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自定义 159">
      <a:dk1>
        <a:srgbClr val="000000"/>
      </a:dk1>
      <a:lt1>
        <a:srgbClr val="FFFFFF"/>
      </a:lt1>
      <a:dk2>
        <a:srgbClr val="001548"/>
      </a:dk2>
      <a:lt2>
        <a:srgbClr val="D9D9D9"/>
      </a:lt2>
      <a:accent1>
        <a:srgbClr val="EE562E"/>
      </a:accent1>
      <a:accent2>
        <a:srgbClr val="B86B31"/>
      </a:accent2>
      <a:accent3>
        <a:srgbClr val="958739"/>
      </a:accent3>
      <a:accent4>
        <a:srgbClr val="71A440"/>
      </a:accent4>
      <a:accent5>
        <a:srgbClr val="22CC46"/>
      </a:accent5>
      <a:accent6>
        <a:srgbClr val="AA58AC"/>
      </a:accent6>
      <a:hlink>
        <a:srgbClr val="304FFE"/>
      </a:hlink>
      <a:folHlink>
        <a:srgbClr val="492067"/>
      </a:folHlink>
    </a:clrScheme>
    <a:fontScheme name="字体-商务">
      <a:majorFont>
        <a:latin typeface="Inter Bold"/>
        <a:ea typeface="Inter Bold"/>
        <a:cs typeface=""/>
      </a:majorFont>
      <a:minorFont>
        <a:latin typeface="Inter"/>
        <a:ea typeface="Inte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5875">
          <a:solidFill>
            <a:schemeClr val="tx1">
              <a:lumMod val="50000"/>
              <a:lumOff val="50000"/>
              <a:alpha val="80000"/>
            </a:schemeClr>
          </a:solidFill>
        </a:ln>
      </a:spPr>
      <a:bodyPr/>
      <a:lstStyle/>
      <a:style>
        <a:lnRef idx="2">
          <a:schemeClr val="accent1"/>
        </a:lnRef>
        <a:fillRef idx="0">
          <a:srgbClr val="FFFFFF"/>
        </a:fillRef>
        <a:effectRef idx="0">
          <a:srgbClr val="FFFFFF"/>
        </a:effectRef>
        <a:fontRef idx="minor">
          <a:schemeClr val="tx1"/>
        </a:fontRef>
      </a:style>
    </a:lnDef>
    <a:txDef>
      <a:spPr>
        <a:noFill/>
      </a:spPr>
      <a:bodyPr wrap="square" lIns="0" tIns="0" rIns="0" bIns="0" rtlCol="0" anchor="b">
        <a:normAutofit/>
      </a:bodyPr>
      <a:lstStyle>
        <a:defPPr>
          <a:lnSpc>
            <a:spcPct val="100000"/>
          </a:lnSpc>
          <a:defRPr lang="en-US" b="1" spc="300" dirty="0">
            <a:solidFill>
              <a:schemeClr val="tx1">
                <a:lumMod val="85000"/>
                <a:lumOff val="15000"/>
              </a:schemeClr>
            </a:solidFill>
            <a:latin typeface="+mj-ea"/>
            <a:ea typeface="+mj-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自定义 95">
      <a:dk1>
        <a:srgbClr val="000000"/>
      </a:dk1>
      <a:lt1>
        <a:srgbClr val="FFFFFF"/>
      </a:lt1>
      <a:dk2>
        <a:srgbClr val="482900"/>
      </a:dk2>
      <a:lt2>
        <a:srgbClr val="FFFDF9"/>
      </a:lt2>
      <a:accent1>
        <a:srgbClr val="FFB245"/>
      </a:accent1>
      <a:accent2>
        <a:srgbClr val="FF881F"/>
      </a:accent2>
      <a:accent3>
        <a:srgbClr val="FA734C"/>
      </a:accent3>
      <a:accent4>
        <a:srgbClr val="F55E79"/>
      </a:accent4>
      <a:accent5>
        <a:srgbClr val="EF49A5"/>
      </a:accent5>
      <a:accent6>
        <a:srgbClr val="EA34D2"/>
      </a:accent6>
      <a:hlink>
        <a:srgbClr val="0563C1"/>
      </a:hlink>
      <a:folHlink>
        <a:srgbClr val="954D72"/>
      </a:folHlink>
    </a:clrScheme>
    <a:fontScheme name="字体-商务">
      <a:majorFont>
        <a:latin typeface="Inter Bold"/>
        <a:ea typeface="Inter Bold"/>
        <a:cs typeface=""/>
      </a:majorFont>
      <a:minorFont>
        <a:latin typeface="Inter"/>
        <a:ea typeface="Inte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自定义 160">
      <a:dk1>
        <a:srgbClr val="000000"/>
      </a:dk1>
      <a:lt1>
        <a:srgbClr val="FFFFFF"/>
      </a:lt1>
      <a:dk2>
        <a:srgbClr val="001548"/>
      </a:dk2>
      <a:lt2>
        <a:srgbClr val="F5F7FF"/>
      </a:lt2>
      <a:accent1>
        <a:srgbClr val="00A7FF"/>
      </a:accent1>
      <a:accent2>
        <a:srgbClr val="3386ED"/>
      </a:accent2>
      <a:accent3>
        <a:srgbClr val="33F0FF"/>
      </a:accent3>
      <a:accent4>
        <a:srgbClr val="FA406C"/>
      </a:accent4>
      <a:accent5>
        <a:srgbClr val="C933FE"/>
      </a:accent5>
      <a:accent6>
        <a:srgbClr val="FF00A7"/>
      </a:accent6>
      <a:hlink>
        <a:srgbClr val="304FFE"/>
      </a:hlink>
      <a:folHlink>
        <a:srgbClr val="492067"/>
      </a:folHlink>
    </a:clrScheme>
    <a:fontScheme name="字体-商务">
      <a:majorFont>
        <a:latin typeface="Inter Bold"/>
        <a:ea typeface="Inter Bold"/>
        <a:cs typeface=""/>
      </a:majorFont>
      <a:minorFont>
        <a:latin typeface="Inter"/>
        <a:ea typeface="Inte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noFill/>
        <a:ln w="12700">
          <a:solidFill>
            <a:schemeClr val="tx1">
              <a:alpha val="70000"/>
            </a:schemeClr>
          </a:solidFill>
          <a:prstDash val="solid"/>
        </a:ln>
      </a:spPr>
      <a:body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Theme">
  <a:themeElements>
    <a:clrScheme name="自定义 160">
      <a:dk1>
        <a:srgbClr val="000000"/>
      </a:dk1>
      <a:lt1>
        <a:srgbClr val="FFFFFF"/>
      </a:lt1>
      <a:dk2>
        <a:srgbClr val="001548"/>
      </a:dk2>
      <a:lt2>
        <a:srgbClr val="F5F7FF"/>
      </a:lt2>
      <a:accent1>
        <a:srgbClr val="00A7FF"/>
      </a:accent1>
      <a:accent2>
        <a:srgbClr val="3386ED"/>
      </a:accent2>
      <a:accent3>
        <a:srgbClr val="33F0FF"/>
      </a:accent3>
      <a:accent4>
        <a:srgbClr val="FA406C"/>
      </a:accent4>
      <a:accent5>
        <a:srgbClr val="C933FE"/>
      </a:accent5>
      <a:accent6>
        <a:srgbClr val="FF00A7"/>
      </a:accent6>
      <a:hlink>
        <a:srgbClr val="304FFE"/>
      </a:hlink>
      <a:folHlink>
        <a:srgbClr val="492067"/>
      </a:folHlink>
    </a:clrScheme>
    <a:fontScheme name="字体-商务">
      <a:majorFont>
        <a:latin typeface="Inter Bold"/>
        <a:ea typeface="Inter Bold"/>
        <a:cs typeface=""/>
      </a:majorFont>
      <a:minorFont>
        <a:latin typeface="Inter"/>
        <a:ea typeface="Inte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noFill/>
        <a:ln w="12700">
          <a:solidFill>
            <a:schemeClr val="tx1">
              <a:alpha val="70000"/>
            </a:schemeClr>
          </a:solidFill>
          <a:prstDash val="solid"/>
        </a:ln>
      </a:spPr>
      <a:body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Theme">
  <a:themeElements>
    <a:clrScheme name="自定义 115">
      <a:dk1>
        <a:srgbClr val="000000"/>
      </a:dk1>
      <a:lt1>
        <a:srgbClr val="FFFFFF"/>
      </a:lt1>
      <a:dk2>
        <a:srgbClr val="03214D"/>
      </a:dk2>
      <a:lt2>
        <a:srgbClr val="F0F5FE"/>
      </a:lt2>
      <a:accent1>
        <a:srgbClr val="277AF7"/>
      </a:accent1>
      <a:accent2>
        <a:srgbClr val="67A0FD"/>
      </a:accent2>
      <a:accent3>
        <a:srgbClr val="FF9933"/>
      </a:accent3>
      <a:accent4>
        <a:srgbClr val="FFC000"/>
      </a:accent4>
      <a:accent5>
        <a:srgbClr val="4472C4"/>
      </a:accent5>
      <a:accent6>
        <a:srgbClr val="70AD47"/>
      </a:accent6>
      <a:hlink>
        <a:srgbClr val="0563C1"/>
      </a:hlink>
      <a:folHlink>
        <a:srgbClr val="954F72"/>
      </a:folHlink>
    </a:clrScheme>
    <a:fontScheme name="Manrope ExtraBold +Lato">
      <a:majorFont>
        <a:latin typeface="Manrope ExtraBold"/>
        <a:ea typeface="Manrope ExtraBold"/>
        <a:cs typeface=""/>
      </a:majorFont>
      <a:minorFont>
        <a:latin typeface="Lato"/>
        <a:ea typeface="Lato"/>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8_Office Theme">
  <a:themeElements>
    <a:clrScheme name="自定义 568">
      <a:dk1>
        <a:srgbClr val="000000"/>
      </a:dk1>
      <a:lt1>
        <a:srgbClr val="FFFFFF"/>
      </a:lt1>
      <a:dk2>
        <a:srgbClr val="000000"/>
      </a:dk2>
      <a:lt2>
        <a:srgbClr val="FFFFFF"/>
      </a:lt2>
      <a:accent1>
        <a:srgbClr val="2967FF"/>
      </a:accent1>
      <a:accent2>
        <a:srgbClr val="FFC000"/>
      </a:accent2>
      <a:accent3>
        <a:srgbClr val="FF7FB5"/>
      </a:accent3>
      <a:accent4>
        <a:srgbClr val="4FC8FF"/>
      </a:accent4>
      <a:accent5>
        <a:srgbClr val="30C0B4"/>
      </a:accent5>
      <a:accent6>
        <a:srgbClr val="E05269"/>
      </a:accent6>
      <a:hlink>
        <a:srgbClr val="304FFE"/>
      </a:hlink>
      <a:folHlink>
        <a:srgbClr val="492067"/>
      </a:folHlink>
    </a:clrScheme>
    <a:fontScheme name="可爱">
      <a:majorFont>
        <a:latin typeface="Mali SemiBold"/>
        <a:ea typeface="Mali SemiBold"/>
        <a:cs typeface=""/>
      </a:majorFont>
      <a:minorFont>
        <a:latin typeface="Mali"/>
        <a:ea typeface="Mal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0</TotalTime>
  <Words>2562</Words>
  <Application>WPS Presentation</Application>
  <PresentationFormat>Widescreen</PresentationFormat>
  <Paragraphs>189</Paragraphs>
  <Slides>11</Slides>
  <Notes>1</Notes>
  <HiddenSlides>0</HiddenSlides>
  <MMClips>0</MMClips>
  <ScaleCrop>false</ScaleCrop>
  <HeadingPairs>
    <vt:vector size="6" baseType="variant">
      <vt:variant>
        <vt:lpstr>已用的字体</vt:lpstr>
      </vt:variant>
      <vt:variant>
        <vt:i4>19</vt:i4>
      </vt:variant>
      <vt:variant>
        <vt:lpstr>主题</vt:lpstr>
      </vt:variant>
      <vt:variant>
        <vt:i4>8</vt:i4>
      </vt:variant>
      <vt:variant>
        <vt:lpstr>幻灯片标题</vt:lpstr>
      </vt:variant>
      <vt:variant>
        <vt:i4>11</vt:i4>
      </vt:variant>
    </vt:vector>
  </HeadingPairs>
  <TitlesOfParts>
    <vt:vector size="38" baseType="lpstr">
      <vt:lpstr>Arial</vt:lpstr>
      <vt:lpstr>SimSun</vt:lpstr>
      <vt:lpstr>Wingdings</vt:lpstr>
      <vt:lpstr>Arial</vt:lpstr>
      <vt:lpstr>Microsoft YaHei</vt:lpstr>
      <vt:lpstr>Wingdings</vt:lpstr>
      <vt:lpstr>Times New Roman</vt:lpstr>
      <vt:lpstr>Time s New Roman</vt:lpstr>
      <vt:lpstr>Segoe Print</vt:lpstr>
      <vt:lpstr>Corbel</vt:lpstr>
      <vt:lpstr>Arial Unicode MS</vt:lpstr>
      <vt:lpstr>Calibri</vt:lpstr>
      <vt:lpstr>Inter Bold</vt:lpstr>
      <vt:lpstr>Inter</vt:lpstr>
      <vt:lpstr>汉仪粗圆简</vt:lpstr>
      <vt:lpstr>Lato</vt:lpstr>
      <vt:lpstr>Manrope ExtraBold</vt:lpstr>
      <vt:lpstr>Mali</vt:lpstr>
      <vt:lpstr>Mali SemiBold</vt:lpstr>
      <vt:lpstr>Parallax</vt:lpstr>
      <vt:lpstr>2_Office Theme</vt:lpstr>
      <vt:lpstr>1_Office Theme</vt:lpstr>
      <vt:lpstr>3_Office Theme</vt:lpstr>
      <vt:lpstr>4_Office Theme</vt:lpstr>
      <vt:lpstr>5_Office Theme</vt:lpstr>
      <vt:lpstr>6_Office Theme</vt:lpstr>
      <vt:lpstr>8_Office Theme</vt:lpstr>
      <vt:lpstr>Xin Chào Thầy Và Các Bạn </vt:lpstr>
      <vt:lpstr>Thực Hành: Tổng Hợp Thiết Kế Trang WEB</vt:lpstr>
      <vt:lpstr>Kế Hoạch Triển Khai Dự Án</vt:lpstr>
      <vt:lpstr>Kế Hoạch Triển Khai Dự Án</vt:lpstr>
      <vt:lpstr>PowerPoint 演示文稿</vt:lpstr>
      <vt:lpstr>Your title here</vt:lpstr>
      <vt:lpstr>Các Kĩ Thuật Áp Dụng</vt:lpstr>
      <vt:lpstr>Các Kĩ Thuật Áp Dụng</vt:lpstr>
      <vt:lpstr>Mức Độ Hoàn Thiện Của Sản Phẩm</vt:lpstr>
      <vt:lpstr>PowerPoint 演示文稿</vt:lpstr>
      <vt:lpstr>Thank For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Thuan Huynh</dc:creator>
  <cp:lastModifiedBy>Thiện Võ</cp:lastModifiedBy>
  <cp:revision>7</cp:revision>
  <dcterms:created xsi:type="dcterms:W3CDTF">2026-01-18T04:24:00Z</dcterms:created>
  <dcterms:modified xsi:type="dcterms:W3CDTF">2026-01-25T07:25:52Z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1033-12.1.0.24752</vt:lpwstr>
  </property>
  <property fmtid="{D5CDD505-2E9C-101B-9397-08002B2CF9AE}" pid="3" name="ICV">
    <vt:lpwstr>03C2F80862A044FBB69392F9FDAD65BC_13</vt:lpwstr>
  </property>
</Properties>
</file>